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10693400" cy="15122525"/>
  <p:notesSz cx="6799263" cy="9929813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673100" indent="-215900" algn="l" rtl="0" eaLnBrk="0" fontAlgn="base" hangingPunct="0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1346200" indent="-431800" algn="l" rtl="0" eaLnBrk="0" fontAlgn="base" hangingPunct="0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2019300" indent="-647700" algn="l" rtl="0" eaLnBrk="0" fontAlgn="base" hangingPunct="0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2692400" indent="-863600" algn="l" rtl="0" eaLnBrk="0" fontAlgn="base" hangingPunct="0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4">
          <p15:clr>
            <a:srgbClr val="A4A3A4"/>
          </p15:clr>
        </p15:guide>
        <p15:guide id="2" pos="3503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TZ-HILDENBRAND Nathalie" initials="MN" lastIdx="6" clrIdx="0"/>
  <p:cmAuthor id="2" name="CATTANI Andréa" initials="CA" lastIdx="5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6" d="100"/>
          <a:sy n="36" d="100"/>
        </p:scale>
        <p:origin x="2621" y="58"/>
      </p:cViewPr>
      <p:guideLst>
        <p:guide orient="horz" pos="4764"/>
        <p:guide pos="350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02F39232-669A-495B-96CF-3D8ACFBBC72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7988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18" tIns="46109" rIns="92218" bIns="4610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8A6FFCC3-2815-41B3-A6DE-EF224130292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7987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18" tIns="46109" rIns="92218" bIns="4610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C1FC7802-BAD8-4A44-9428-21A337F17209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82800" y="744538"/>
            <a:ext cx="263366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BA29C074-51E0-4B90-BDAC-59032A821C3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16463"/>
            <a:ext cx="5438775" cy="4468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18" tIns="46109" rIns="92218" bIns="4610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0"/>
              <a:t>Cliquez pour modifier les styles du texte du masque</a:t>
            </a:r>
          </a:p>
          <a:p>
            <a:pPr lvl="1"/>
            <a:r>
              <a:rPr lang="fr-FR" altLang="fr-FR" noProof="0"/>
              <a:t>Deuxième niveau</a:t>
            </a:r>
          </a:p>
          <a:p>
            <a:pPr lvl="2"/>
            <a:r>
              <a:rPr lang="fr-FR" altLang="fr-FR" noProof="0"/>
              <a:t>Troisième niveau</a:t>
            </a:r>
          </a:p>
          <a:p>
            <a:pPr lvl="3"/>
            <a:r>
              <a:rPr lang="fr-FR" altLang="fr-FR" noProof="0"/>
              <a:t>Quatrième niveau</a:t>
            </a:r>
          </a:p>
          <a:p>
            <a:pPr lvl="4"/>
            <a:r>
              <a:rPr lang="fr-FR" altLang="fr-FR" noProof="0"/>
              <a:t>Cinquième niveau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DFA60C6D-B040-4AA6-93AA-D2EBA8146A6D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7988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18" tIns="46109" rIns="92218" bIns="4610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D9BE67E6-A883-4D7F-958B-4A0C0DFCCDE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31338"/>
            <a:ext cx="2947987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18" tIns="46109" rIns="92218" bIns="4610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EAA1957-6D9B-4714-B55E-4A7636A2076E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6731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3462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0193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6924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3365678" algn="l" defTabSz="134627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4038813" algn="l" defTabSz="134627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4711949" algn="l" defTabSz="134627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5385084" algn="l" defTabSz="134627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445B18-6943-2858-DEC2-E6E7A74ED2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A3422BB0-7242-6BCC-6891-6D0FE6DA858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7713" indent="-287338">
              <a:spcBef>
                <a:spcPct val="3000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50938" indent="-228600">
              <a:spcBef>
                <a:spcPct val="3000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11313" indent="-228600">
              <a:spcBef>
                <a:spcPct val="3000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73275" indent="-228600">
              <a:spcBef>
                <a:spcPct val="3000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30475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87675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44875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02075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C12CF28-E55E-4402-A701-D1C7C96CF092}" type="slidenum">
              <a:rPr lang="fr-FR" altLang="fr-FR" smtClean="0"/>
              <a:pPr>
                <a:spcBef>
                  <a:spcPct val="0"/>
                </a:spcBef>
              </a:pPr>
              <a:t>1</a:t>
            </a:fld>
            <a:endParaRPr lang="fr-FR" altLang="fr-FR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74008251-F166-FB26-2F4C-6AE65624585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161D6CC2-AE63-61E0-E733-9B061A57D6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59054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01534" y="4697764"/>
            <a:ext cx="9090333" cy="3241040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603067" y="8568424"/>
            <a:ext cx="7487266" cy="3866013"/>
          </a:xfrm>
        </p:spPr>
        <p:txBody>
          <a:bodyPr/>
          <a:lstStyle>
            <a:lvl1pPr marL="0" indent="0" algn="ctr">
              <a:buNone/>
              <a:defRPr/>
            </a:lvl1pPr>
            <a:lvl2pPr marL="673136" indent="0" algn="ctr">
              <a:buNone/>
              <a:defRPr/>
            </a:lvl2pPr>
            <a:lvl3pPr marL="1346271" indent="0" algn="ctr">
              <a:buNone/>
              <a:defRPr/>
            </a:lvl3pPr>
            <a:lvl4pPr marL="2019407" indent="0" algn="ctr">
              <a:buNone/>
              <a:defRPr/>
            </a:lvl4pPr>
            <a:lvl5pPr marL="2692542" indent="0" algn="ctr">
              <a:buNone/>
              <a:defRPr/>
            </a:lvl5pPr>
            <a:lvl6pPr marL="3365678" indent="0" algn="ctr">
              <a:buNone/>
              <a:defRPr/>
            </a:lvl6pPr>
            <a:lvl7pPr marL="4038813" indent="0" algn="ctr">
              <a:buNone/>
              <a:defRPr/>
            </a:lvl7pPr>
            <a:lvl8pPr marL="4711949" indent="0" algn="ctr">
              <a:buNone/>
              <a:defRPr/>
            </a:lvl8pPr>
            <a:lvl9pPr marL="5385084" indent="0" algn="ctr">
              <a:buNone/>
              <a:defRPr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6888A0C-DD47-49B3-B07C-7CF1B318C2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1D6E49C-8771-4950-B009-4C8E2DADEE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7BCB558-EF8D-4D42-8FFB-6A096C96D28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BCC1E-BD1D-40F4-87A2-27CD95F04A0F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388163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CFDC853-F5B3-4FF5-B653-E2DFFB92A88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0DB0F9C-5DF6-4530-8432-432D2DE0987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F60B03F-4E4F-48FF-B223-470A045C976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001A66-FB7C-4B8C-944E-080E8C8FCDAB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687362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753658" y="606389"/>
            <a:ext cx="2404601" cy="129014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35143" y="606389"/>
            <a:ext cx="6992201" cy="129014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4DDDC9E-C665-45D5-996D-35CF2562FEA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48AA6D0-845E-4642-875C-D5F34F0A2F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D70BF89-750A-47E9-A781-34E7503471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03AB9E-CC26-4AD5-BD0B-DA57D922D2AA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77142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8D42F47-2CD4-4B01-BE6B-8F8A04B4F02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2536C13-7B8E-4F27-88C3-751B5AC0CB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A7E64E3-610F-4CE3-B699-625D8666C27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B86794-1806-4654-A4AB-F1F87B419669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159439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43968" y="9718471"/>
            <a:ext cx="9090333" cy="3001736"/>
          </a:xfrm>
        </p:spPr>
        <p:txBody>
          <a:bodyPr anchor="t"/>
          <a:lstStyle>
            <a:lvl1pPr algn="l">
              <a:defRPr sz="59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43968" y="6410055"/>
            <a:ext cx="9090333" cy="3308415"/>
          </a:xfrm>
        </p:spPr>
        <p:txBody>
          <a:bodyPr anchor="b"/>
          <a:lstStyle>
            <a:lvl1pPr marL="0" indent="0">
              <a:buNone/>
              <a:defRPr sz="2900"/>
            </a:lvl1pPr>
            <a:lvl2pPr marL="673136" indent="0">
              <a:buNone/>
              <a:defRPr sz="2700"/>
            </a:lvl2pPr>
            <a:lvl3pPr marL="1346271" indent="0">
              <a:buNone/>
              <a:defRPr sz="2400"/>
            </a:lvl3pPr>
            <a:lvl4pPr marL="2019407" indent="0">
              <a:buNone/>
              <a:defRPr sz="2100"/>
            </a:lvl4pPr>
            <a:lvl5pPr marL="2692542" indent="0">
              <a:buNone/>
              <a:defRPr sz="2100"/>
            </a:lvl5pPr>
            <a:lvl6pPr marL="3365678" indent="0">
              <a:buNone/>
              <a:defRPr sz="2100"/>
            </a:lvl6pPr>
            <a:lvl7pPr marL="4038813" indent="0">
              <a:buNone/>
              <a:defRPr sz="2100"/>
            </a:lvl7pPr>
            <a:lvl8pPr marL="4711949" indent="0">
              <a:buNone/>
              <a:defRPr sz="2100"/>
            </a:lvl8pPr>
            <a:lvl9pPr marL="5385084" indent="0">
              <a:buNone/>
              <a:defRPr sz="21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E37BFE7-108C-4889-85D3-CB81CEA3307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DB37918-F2F7-44C9-A01D-7BD7B8C7E3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C66158C-BEDA-4BA8-9675-948F97A298E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0756D6-BC61-4B29-9418-F0AE31176123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507168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35143" y="3529132"/>
            <a:ext cx="4698400" cy="9978681"/>
          </a:xfrm>
        </p:spPr>
        <p:txBody>
          <a:bodyPr/>
          <a:lstStyle>
            <a:lvl1pPr>
              <a:defRPr sz="4100"/>
            </a:lvl1pPr>
            <a:lvl2pPr>
              <a:defRPr sz="3500"/>
            </a:lvl2pPr>
            <a:lvl3pPr>
              <a:defRPr sz="29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459857" y="3529132"/>
            <a:ext cx="4698402" cy="9978681"/>
          </a:xfrm>
        </p:spPr>
        <p:txBody>
          <a:bodyPr/>
          <a:lstStyle>
            <a:lvl1pPr>
              <a:defRPr sz="4100"/>
            </a:lvl1pPr>
            <a:lvl2pPr>
              <a:defRPr sz="3500"/>
            </a:lvl2pPr>
            <a:lvl3pPr>
              <a:defRPr sz="29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5AE9418-C8A8-45C1-8BEB-4F40D1FD5C7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874B803-61A2-489D-8E80-0CD0720A15C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FA70D3A-F637-40D7-950B-9E744CEBBBE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8A72E8-DEF8-451D-AF89-7D32B2FAE8CC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369008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5142" y="3385086"/>
            <a:ext cx="4724333" cy="1410258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73136" indent="0">
              <a:buNone/>
              <a:defRPr sz="2900" b="1"/>
            </a:lvl2pPr>
            <a:lvl3pPr marL="1346271" indent="0">
              <a:buNone/>
              <a:defRPr sz="2700" b="1"/>
            </a:lvl3pPr>
            <a:lvl4pPr marL="2019407" indent="0">
              <a:buNone/>
              <a:defRPr sz="2400" b="1"/>
            </a:lvl4pPr>
            <a:lvl5pPr marL="2692542" indent="0">
              <a:buNone/>
              <a:defRPr sz="2400" b="1"/>
            </a:lvl5pPr>
            <a:lvl6pPr marL="3365678" indent="0">
              <a:buNone/>
              <a:defRPr sz="2400" b="1"/>
            </a:lvl6pPr>
            <a:lvl7pPr marL="4038813" indent="0">
              <a:buNone/>
              <a:defRPr sz="2400" b="1"/>
            </a:lvl7pPr>
            <a:lvl8pPr marL="4711949" indent="0">
              <a:buNone/>
              <a:defRPr sz="2400" b="1"/>
            </a:lvl8pPr>
            <a:lvl9pPr marL="5385084" indent="0">
              <a:buNone/>
              <a:defRPr sz="24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35142" y="4795344"/>
            <a:ext cx="4724333" cy="8712470"/>
          </a:xfrm>
        </p:spPr>
        <p:txBody>
          <a:bodyPr/>
          <a:lstStyle>
            <a:lvl1pPr>
              <a:defRPr sz="3500"/>
            </a:lvl1pPr>
            <a:lvl2pPr>
              <a:defRPr sz="29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431568" y="3385086"/>
            <a:ext cx="4726691" cy="1410258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73136" indent="0">
              <a:buNone/>
              <a:defRPr sz="2900" b="1"/>
            </a:lvl2pPr>
            <a:lvl3pPr marL="1346271" indent="0">
              <a:buNone/>
              <a:defRPr sz="2700" b="1"/>
            </a:lvl3pPr>
            <a:lvl4pPr marL="2019407" indent="0">
              <a:buNone/>
              <a:defRPr sz="2400" b="1"/>
            </a:lvl4pPr>
            <a:lvl5pPr marL="2692542" indent="0">
              <a:buNone/>
              <a:defRPr sz="2400" b="1"/>
            </a:lvl5pPr>
            <a:lvl6pPr marL="3365678" indent="0">
              <a:buNone/>
              <a:defRPr sz="2400" b="1"/>
            </a:lvl6pPr>
            <a:lvl7pPr marL="4038813" indent="0">
              <a:buNone/>
              <a:defRPr sz="2400" b="1"/>
            </a:lvl7pPr>
            <a:lvl8pPr marL="4711949" indent="0">
              <a:buNone/>
              <a:defRPr sz="2400" b="1"/>
            </a:lvl8pPr>
            <a:lvl9pPr marL="5385084" indent="0">
              <a:buNone/>
              <a:defRPr sz="24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431568" y="4795344"/>
            <a:ext cx="4726691" cy="8712470"/>
          </a:xfrm>
        </p:spPr>
        <p:txBody>
          <a:bodyPr/>
          <a:lstStyle>
            <a:lvl1pPr>
              <a:defRPr sz="3500"/>
            </a:lvl1pPr>
            <a:lvl2pPr>
              <a:defRPr sz="29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7BD1810E-2F7B-4ED0-A241-EC7D11BD1E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C648D65-1A9F-4381-AFE7-8F2ADA1C0BF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71477B99-BA8D-4E40-A0CD-3C9490CF70F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4DFB2F-BCC8-457B-84A9-69FACB35C3CD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105866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B5ED5DBA-15EE-493E-84C6-700B3511CA8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59656D6-79F7-4108-9F61-225A3F0DE6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44204F7-AE7B-40FB-8558-69F5A0CF703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5581D7-894E-444B-9E4D-C2384E26DE10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230009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08728755-6415-4055-AD13-E29D10C89F0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9F09F8F-D946-4F7B-8663-82A9522857D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2D9F029-EC08-4EC6-9DD6-886D8A0B16A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0C3944-F709-4D39-8219-94B77FF8793E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797043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5142" y="601742"/>
            <a:ext cx="3517318" cy="2562627"/>
          </a:xfrm>
        </p:spPr>
        <p:txBody>
          <a:bodyPr anchor="b"/>
          <a:lstStyle>
            <a:lvl1pPr algn="l">
              <a:defRPr sz="29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179762" y="601742"/>
            <a:ext cx="5978497" cy="12906071"/>
          </a:xfrm>
        </p:spPr>
        <p:txBody>
          <a:bodyPr/>
          <a:lstStyle>
            <a:lvl1pPr>
              <a:defRPr sz="4700"/>
            </a:lvl1pPr>
            <a:lvl2pPr>
              <a:defRPr sz="4100"/>
            </a:lvl2pPr>
            <a:lvl3pPr>
              <a:defRPr sz="35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35142" y="3164369"/>
            <a:ext cx="3517318" cy="10343444"/>
          </a:xfrm>
        </p:spPr>
        <p:txBody>
          <a:bodyPr/>
          <a:lstStyle>
            <a:lvl1pPr marL="0" indent="0">
              <a:buNone/>
              <a:defRPr sz="2100"/>
            </a:lvl1pPr>
            <a:lvl2pPr marL="673136" indent="0">
              <a:buNone/>
              <a:defRPr sz="1800"/>
            </a:lvl2pPr>
            <a:lvl3pPr marL="1346271" indent="0">
              <a:buNone/>
              <a:defRPr sz="1500"/>
            </a:lvl3pPr>
            <a:lvl4pPr marL="2019407" indent="0">
              <a:buNone/>
              <a:defRPr sz="1300"/>
            </a:lvl4pPr>
            <a:lvl5pPr marL="2692542" indent="0">
              <a:buNone/>
              <a:defRPr sz="1300"/>
            </a:lvl5pPr>
            <a:lvl6pPr marL="3365678" indent="0">
              <a:buNone/>
              <a:defRPr sz="1300"/>
            </a:lvl6pPr>
            <a:lvl7pPr marL="4038813" indent="0">
              <a:buNone/>
              <a:defRPr sz="1300"/>
            </a:lvl7pPr>
            <a:lvl8pPr marL="4711949" indent="0">
              <a:buNone/>
              <a:defRPr sz="1300"/>
            </a:lvl8pPr>
            <a:lvl9pPr marL="5385084" indent="0">
              <a:buNone/>
              <a:defRPr sz="13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B6C6659-9F97-414A-98AC-F3F067C0ED1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E632A1E-A104-4729-AA87-A5AEAB0437F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3EF6FB9-EBC3-4616-A47F-27BC80F9981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A47125-F90F-4FD6-9FA1-E9206C6AF6AC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975831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95776" y="10585071"/>
            <a:ext cx="6416983" cy="1249949"/>
          </a:xfrm>
        </p:spPr>
        <p:txBody>
          <a:bodyPr anchor="b"/>
          <a:lstStyle>
            <a:lvl1pPr algn="l">
              <a:defRPr sz="29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095776" y="1352175"/>
            <a:ext cx="6416983" cy="9072586"/>
          </a:xfrm>
        </p:spPr>
        <p:txBody>
          <a:bodyPr/>
          <a:lstStyle>
            <a:lvl1pPr marL="0" indent="0">
              <a:buNone/>
              <a:defRPr sz="4700"/>
            </a:lvl1pPr>
            <a:lvl2pPr marL="673136" indent="0">
              <a:buNone/>
              <a:defRPr sz="4100"/>
            </a:lvl2pPr>
            <a:lvl3pPr marL="1346271" indent="0">
              <a:buNone/>
              <a:defRPr sz="3500"/>
            </a:lvl3pPr>
            <a:lvl4pPr marL="2019407" indent="0">
              <a:buNone/>
              <a:defRPr sz="2900"/>
            </a:lvl4pPr>
            <a:lvl5pPr marL="2692542" indent="0">
              <a:buNone/>
              <a:defRPr sz="2900"/>
            </a:lvl5pPr>
            <a:lvl6pPr marL="3365678" indent="0">
              <a:buNone/>
              <a:defRPr sz="2900"/>
            </a:lvl6pPr>
            <a:lvl7pPr marL="4038813" indent="0">
              <a:buNone/>
              <a:defRPr sz="2900"/>
            </a:lvl7pPr>
            <a:lvl8pPr marL="4711949" indent="0">
              <a:buNone/>
              <a:defRPr sz="2900"/>
            </a:lvl8pPr>
            <a:lvl9pPr marL="5385084" indent="0">
              <a:buNone/>
              <a:defRPr sz="29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095776" y="11835019"/>
            <a:ext cx="6416983" cy="1775021"/>
          </a:xfrm>
        </p:spPr>
        <p:txBody>
          <a:bodyPr/>
          <a:lstStyle>
            <a:lvl1pPr marL="0" indent="0">
              <a:buNone/>
              <a:defRPr sz="2100"/>
            </a:lvl1pPr>
            <a:lvl2pPr marL="673136" indent="0">
              <a:buNone/>
              <a:defRPr sz="1800"/>
            </a:lvl2pPr>
            <a:lvl3pPr marL="1346271" indent="0">
              <a:buNone/>
              <a:defRPr sz="1500"/>
            </a:lvl3pPr>
            <a:lvl4pPr marL="2019407" indent="0">
              <a:buNone/>
              <a:defRPr sz="1300"/>
            </a:lvl4pPr>
            <a:lvl5pPr marL="2692542" indent="0">
              <a:buNone/>
              <a:defRPr sz="1300"/>
            </a:lvl5pPr>
            <a:lvl6pPr marL="3365678" indent="0">
              <a:buNone/>
              <a:defRPr sz="1300"/>
            </a:lvl6pPr>
            <a:lvl7pPr marL="4038813" indent="0">
              <a:buNone/>
              <a:defRPr sz="1300"/>
            </a:lvl7pPr>
            <a:lvl8pPr marL="4711949" indent="0">
              <a:buNone/>
              <a:defRPr sz="1300"/>
            </a:lvl8pPr>
            <a:lvl9pPr marL="5385084" indent="0">
              <a:buNone/>
              <a:defRPr sz="13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89C3D92-3F96-428E-BE9D-EDE52B33573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4E87577-E268-494E-9118-C48797B768D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907B0C6-7E20-41BF-A4B3-1A504CC650A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37B96A-9896-4B22-AA0F-4C95E8B5681E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311326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963BDC4C-7287-4387-9E6E-81975E286E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34988" y="606425"/>
            <a:ext cx="9623425" cy="2517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9309" tIns="64655" rIns="129309" bIns="6465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 style du titre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1511BF9A-BDAE-4A13-B521-04461E55D3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34988" y="3529013"/>
            <a:ext cx="9623425" cy="9979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9309" tIns="64655" rIns="129309" bIns="6465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0AD57D60-9AEA-4D2A-8C74-1BB6EEA2F9C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34988" y="13769975"/>
            <a:ext cx="2497137" cy="1052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9309" tIns="64655" rIns="129309" bIns="64655" numCol="1" anchor="t" anchorCtr="0" compatLnSpc="1">
            <a:prstTxWarp prst="textNoShape">
              <a:avLst/>
            </a:prstTxWarp>
          </a:bodyPr>
          <a:lstStyle>
            <a:lvl1pPr defTabSz="1292515" eaLnBrk="1" hangingPunct="1">
              <a:defRPr sz="1900">
                <a:latin typeface="Arial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059B693A-FD61-4AB8-86E1-41DAA2AE5D6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1250" y="13769975"/>
            <a:ext cx="3390900" cy="1052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9309" tIns="64655" rIns="129309" bIns="64655" numCol="1" anchor="t" anchorCtr="0" compatLnSpc="1">
            <a:prstTxWarp prst="textNoShape">
              <a:avLst/>
            </a:prstTxWarp>
          </a:bodyPr>
          <a:lstStyle>
            <a:lvl1pPr algn="ctr" defTabSz="1292515" eaLnBrk="1" hangingPunct="1">
              <a:defRPr sz="1900">
                <a:latin typeface="Arial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FF555793-09F4-4649-8297-F6647F516F0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61275" y="13769975"/>
            <a:ext cx="2497138" cy="1052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9309" tIns="64655" rIns="129309" bIns="64655" numCol="1" anchor="t" anchorCtr="0" compatLnSpc="1">
            <a:prstTxWarp prst="textNoShape">
              <a:avLst/>
            </a:prstTxWarp>
          </a:bodyPr>
          <a:lstStyle>
            <a:lvl1pPr algn="r" defTabSz="1292225" eaLnBrk="1" hangingPunct="1">
              <a:defRPr sz="1900"/>
            </a:lvl1pPr>
          </a:lstStyle>
          <a:p>
            <a:pPr>
              <a:defRPr/>
            </a:pPr>
            <a:fld id="{DD3266CD-BD9C-46A2-AEA4-2FAFB2F2461A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92225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1292225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2pPr>
      <a:lvl3pPr algn="ctr" defTabSz="1292225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3pPr>
      <a:lvl4pPr algn="ctr" defTabSz="1292225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4pPr>
      <a:lvl5pPr algn="ctr" defTabSz="1292225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5pPr>
      <a:lvl6pPr marL="673136" algn="ctr" defTabSz="1292515" rtl="0" fontAlgn="base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6pPr>
      <a:lvl7pPr marL="1346271" algn="ctr" defTabSz="1292515" rtl="0" fontAlgn="base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7pPr>
      <a:lvl8pPr marL="2019407" algn="ctr" defTabSz="1292515" rtl="0" fontAlgn="base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8pPr>
      <a:lvl9pPr marL="2692542" algn="ctr" defTabSz="1292515" rtl="0" fontAlgn="base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9pPr>
    </p:titleStyle>
    <p:bodyStyle>
      <a:lvl1pPr marL="482600" indent="-482600" algn="l" defTabSz="1292225" rtl="0" eaLnBrk="0" fontAlgn="base" hangingPunct="0">
        <a:spcBef>
          <a:spcPct val="20000"/>
        </a:spcBef>
        <a:spcAft>
          <a:spcPct val="0"/>
        </a:spcAft>
        <a:buChar char="•"/>
        <a:defRPr sz="4600">
          <a:solidFill>
            <a:schemeClr val="tx1"/>
          </a:solidFill>
          <a:latin typeface="+mn-lt"/>
          <a:ea typeface="+mn-ea"/>
          <a:cs typeface="+mn-cs"/>
        </a:defRPr>
      </a:lvl1pPr>
      <a:lvl2pPr marL="1050925" indent="-403225" algn="l" defTabSz="1292225" rtl="0" eaLnBrk="0" fontAlgn="base" hangingPunct="0">
        <a:spcBef>
          <a:spcPct val="20000"/>
        </a:spcBef>
        <a:spcAft>
          <a:spcPct val="0"/>
        </a:spcAft>
        <a:buChar char="–"/>
        <a:defRPr sz="4000">
          <a:solidFill>
            <a:schemeClr val="tx1"/>
          </a:solidFill>
          <a:latin typeface="+mn-lt"/>
        </a:defRPr>
      </a:lvl2pPr>
      <a:lvl3pPr marL="1616075" indent="-323850" algn="l" defTabSz="1292225" rtl="0" eaLnBrk="0" fontAlgn="base" hangingPunct="0">
        <a:spcBef>
          <a:spcPct val="20000"/>
        </a:spcBef>
        <a:spcAft>
          <a:spcPct val="0"/>
        </a:spcAft>
        <a:buChar char="•"/>
        <a:defRPr sz="3400">
          <a:solidFill>
            <a:schemeClr val="tx1"/>
          </a:solidFill>
          <a:latin typeface="+mn-lt"/>
        </a:defRPr>
      </a:lvl3pPr>
      <a:lvl4pPr marL="2262188" indent="-322263" algn="l" defTabSz="1292225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4pPr>
      <a:lvl5pPr marL="2909888" indent="-323850" algn="l" defTabSz="1292225" rtl="0" eaLnBrk="0" fontAlgn="base" hangingPunct="0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5pPr>
      <a:lvl6pPr marL="3583045" indent="-324882" algn="l" defTabSz="1292515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6pPr>
      <a:lvl7pPr marL="4256181" indent="-324882" algn="l" defTabSz="1292515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7pPr>
      <a:lvl8pPr marL="4929316" indent="-324882" algn="l" defTabSz="1292515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8pPr>
      <a:lvl9pPr marL="5602452" indent="-324882" algn="l" defTabSz="1292515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73136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46271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19407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692542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65678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038813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711949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385084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5C2056-3170-6693-7850-0B786A04FB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D1AC2B64-647F-1A0E-2DA2-B221899C2BF2}"/>
              </a:ext>
            </a:extLst>
          </p:cNvPr>
          <p:cNvSpPr/>
          <p:nvPr/>
        </p:nvSpPr>
        <p:spPr>
          <a:xfrm>
            <a:off x="0" y="1265208"/>
            <a:ext cx="10693400" cy="107721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square" anchor="ctr">
            <a:spAutoFit/>
          </a:bodyPr>
          <a:lstStyle/>
          <a:p>
            <a:pPr algn="ctr" eaLnBrk="1" hangingPunct="1">
              <a:defRPr/>
            </a:pPr>
            <a:r>
              <a:rPr lang="fr-FR" sz="3200" b="1" dirty="0">
                <a:ln w="18000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bg1"/>
                </a:solidFill>
                <a:latin typeface="Arial" charset="0"/>
              </a:rPr>
              <a:t>CONDUITE À TENIR</a:t>
            </a:r>
          </a:p>
          <a:p>
            <a:pPr algn="ctr" eaLnBrk="1" hangingPunct="1">
              <a:defRPr/>
            </a:pPr>
            <a:r>
              <a:rPr lang="fr-FR" sz="3200" b="1" dirty="0">
                <a:ln w="18000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bg1"/>
                </a:solidFill>
                <a:latin typeface="Arial" charset="0"/>
              </a:rPr>
              <a:t>En cas d’alarme de détection de </a:t>
            </a:r>
            <a:r>
              <a:rPr lang="fr-FR" sz="3200" b="1" i="1" dirty="0">
                <a:ln w="18000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bg1"/>
                </a:solidFill>
                <a:latin typeface="Arial" charset="0"/>
              </a:rPr>
              <a:t>gaz inflammable</a:t>
            </a:r>
          </a:p>
        </p:txBody>
      </p:sp>
      <p:sp>
        <p:nvSpPr>
          <p:cNvPr id="3086" name="Text Box 16">
            <a:extLst>
              <a:ext uri="{FF2B5EF4-FFF2-40B4-BE49-F238E27FC236}">
                <a16:creationId xmlns:a16="http://schemas.microsoft.com/office/drawing/2014/main" id="{2AD7DAED-2AFD-E861-C00C-3DB5C05265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8631" y="11017646"/>
            <a:ext cx="10180637" cy="585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27273" tIns="63637" rIns="127273" bIns="63637"/>
          <a:lstStyle>
            <a:lvl1pPr defTabSz="431800">
              <a:spcBef>
                <a:spcPct val="20000"/>
              </a:spcBef>
              <a:buChar char="•"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</a:tabLst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14338" indent="-206375" defTabSz="431800">
              <a:spcBef>
                <a:spcPct val="20000"/>
              </a:spcBef>
              <a:buChar char="–"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</a:tabLs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622300" indent="-207963" defTabSz="431800">
              <a:spcBef>
                <a:spcPct val="20000"/>
              </a:spcBef>
              <a:buChar char="•"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</a:tabLs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830263" indent="-207963" defTabSz="431800">
              <a:spcBef>
                <a:spcPct val="20000"/>
              </a:spcBef>
              <a:buChar char="–"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036638" indent="-206375" defTabSz="431800">
              <a:spcBef>
                <a:spcPct val="20000"/>
              </a:spcBef>
              <a:buChar char="»"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493838" indent="-206375" defTabSz="431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951038" indent="-206375" defTabSz="431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408238" indent="-206375" defTabSz="431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865438" indent="-206375" defTabSz="431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>
              <a:lnSpc>
                <a:spcPct val="124000"/>
              </a:lnSpc>
              <a:spcBef>
                <a:spcPts val="850"/>
              </a:spcBef>
              <a:buClr>
                <a:srgbClr val="000000"/>
              </a:buClr>
              <a:buSzPct val="45000"/>
              <a:buFontTx/>
              <a:buNone/>
            </a:pPr>
            <a:r>
              <a:rPr lang="en-GB" altLang="fr-FR" sz="2400" b="1" u="sng" dirty="0">
                <a:solidFill>
                  <a:srgbClr val="000000"/>
                </a:solidFill>
              </a:rPr>
              <a:t>RISQUES</a:t>
            </a:r>
            <a:endParaRPr lang="en-GB" altLang="fr-FR" sz="2400" b="1" dirty="0">
              <a:solidFill>
                <a:srgbClr val="000000"/>
              </a:solidFill>
            </a:endParaRPr>
          </a:p>
        </p:txBody>
      </p:sp>
      <p:sp>
        <p:nvSpPr>
          <p:cNvPr id="3090" name="Rectangle 55">
            <a:extLst>
              <a:ext uri="{FF2B5EF4-FFF2-40B4-BE49-F238E27FC236}">
                <a16:creationId xmlns:a16="http://schemas.microsoft.com/office/drawing/2014/main" id="{3A11A454-5370-75A3-559B-D3EAC802AE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631" y="11019387"/>
            <a:ext cx="10180637" cy="2392115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defTabSz="877888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877888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877888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877888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877888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877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877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877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877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1700"/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15DA28B2-8D3A-9096-90B0-EBAF313B6509}"/>
              </a:ext>
            </a:extLst>
          </p:cNvPr>
          <p:cNvSpPr txBox="1"/>
          <p:nvPr/>
        </p:nvSpPr>
        <p:spPr>
          <a:xfrm>
            <a:off x="7658976" y="12763430"/>
            <a:ext cx="28002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fr-FR" sz="1800" b="1" dirty="0">
                <a:solidFill>
                  <a:prstClr val="black"/>
                </a:solidFill>
                <a:cs typeface="Arial" panose="020B0604020202020204" pitchFamily="34" charset="0"/>
              </a:rPr>
              <a:t>Formation d’atmosphère explosive</a:t>
            </a:r>
          </a:p>
        </p:txBody>
      </p:sp>
      <p:pic>
        <p:nvPicPr>
          <p:cNvPr id="18" name="Picture 2" descr="SGH04.png">
            <a:extLst>
              <a:ext uri="{FF2B5EF4-FFF2-40B4-BE49-F238E27FC236}">
                <a16:creationId xmlns:a16="http://schemas.microsoft.com/office/drawing/2014/main" id="{0B112382-3424-0C25-6453-0534F864F5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8448" y="11611302"/>
            <a:ext cx="1152000" cy="11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ZoneTexte 22">
            <a:extLst>
              <a:ext uri="{FF2B5EF4-FFF2-40B4-BE49-F238E27FC236}">
                <a16:creationId xmlns:a16="http://schemas.microsoft.com/office/drawing/2014/main" id="{9B84F4E7-57FD-7563-28A0-83090BEBF971}"/>
              </a:ext>
            </a:extLst>
          </p:cNvPr>
          <p:cNvSpPr txBox="1"/>
          <p:nvPr/>
        </p:nvSpPr>
        <p:spPr>
          <a:xfrm>
            <a:off x="305727" y="12745838"/>
            <a:ext cx="30247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fr-FR" sz="1800" b="1" dirty="0">
                <a:solidFill>
                  <a:prstClr val="black"/>
                </a:solidFill>
                <a:cs typeface="Arial" panose="020B0604020202020204" pitchFamily="34" charset="0"/>
              </a:rPr>
              <a:t>Gaz sous pression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8838CB24-F99D-5076-A1F4-9363E6AFCCA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3206" y="11611302"/>
            <a:ext cx="1323574" cy="1152000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5F46758B-0E60-7E59-9295-5CC3C8177C3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2629" y="11611302"/>
            <a:ext cx="1314551" cy="1152000"/>
          </a:xfrm>
          <a:prstGeom prst="rect">
            <a:avLst/>
          </a:prstGeom>
        </p:spPr>
      </p:pic>
      <p:sp>
        <p:nvSpPr>
          <p:cNvPr id="37" name="ZoneTexte 36">
            <a:extLst>
              <a:ext uri="{FF2B5EF4-FFF2-40B4-BE49-F238E27FC236}">
                <a16:creationId xmlns:a16="http://schemas.microsoft.com/office/drawing/2014/main" id="{21F6FCC4-E744-784D-3499-2E92BD86B0C0}"/>
              </a:ext>
            </a:extLst>
          </p:cNvPr>
          <p:cNvSpPr txBox="1"/>
          <p:nvPr/>
        </p:nvSpPr>
        <p:spPr>
          <a:xfrm>
            <a:off x="4050556" y="12771171"/>
            <a:ext cx="27363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fr-FR" sz="1800" b="1" dirty="0">
                <a:solidFill>
                  <a:prstClr val="black"/>
                </a:solidFill>
                <a:cs typeface="Arial" panose="020B0604020202020204" pitchFamily="34" charset="0"/>
              </a:rPr>
              <a:t>Gaz inflammable</a:t>
            </a:r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D932A2C7-A09A-F7CE-C78D-35346119CC64}"/>
              </a:ext>
            </a:extLst>
          </p:cNvPr>
          <p:cNvSpPr txBox="1"/>
          <p:nvPr/>
        </p:nvSpPr>
        <p:spPr>
          <a:xfrm>
            <a:off x="8030385" y="3771179"/>
            <a:ext cx="2317279" cy="120032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800" i="1" dirty="0"/>
              <a:t>Photo du signal d’alarme/du détecteur de gaz en alarme</a:t>
            </a:r>
          </a:p>
        </p:txBody>
      </p:sp>
      <p:sp>
        <p:nvSpPr>
          <p:cNvPr id="41" name="ZoneTexte 40">
            <a:extLst>
              <a:ext uri="{FF2B5EF4-FFF2-40B4-BE49-F238E27FC236}">
                <a16:creationId xmlns:a16="http://schemas.microsoft.com/office/drawing/2014/main" id="{855BE066-05E0-11D8-493E-98E793CDB71F}"/>
              </a:ext>
            </a:extLst>
          </p:cNvPr>
          <p:cNvSpPr txBox="1"/>
          <p:nvPr/>
        </p:nvSpPr>
        <p:spPr>
          <a:xfrm>
            <a:off x="8008103" y="5184998"/>
            <a:ext cx="2317279" cy="1477328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800" i="1" dirty="0"/>
              <a:t>Photo du détecteur de gaz/de la centrale d’alarme gaz sur lequel on peut lire la concentration en gaz</a:t>
            </a:r>
          </a:p>
        </p:txBody>
      </p:sp>
      <p:grpSp>
        <p:nvGrpSpPr>
          <p:cNvPr id="9" name="Groupe 8">
            <a:extLst>
              <a:ext uri="{FF2B5EF4-FFF2-40B4-BE49-F238E27FC236}">
                <a16:creationId xmlns:a16="http://schemas.microsoft.com/office/drawing/2014/main" id="{B1D6F40A-D528-9881-546B-EA0CEAFDC3B0}"/>
              </a:ext>
            </a:extLst>
          </p:cNvPr>
          <p:cNvGrpSpPr/>
          <p:nvPr/>
        </p:nvGrpSpPr>
        <p:grpSpPr>
          <a:xfrm>
            <a:off x="271465" y="3600822"/>
            <a:ext cx="10188574" cy="7029620"/>
            <a:chOff x="271465" y="3694732"/>
            <a:chExt cx="10188574" cy="7029620"/>
          </a:xfrm>
        </p:grpSpPr>
        <p:sp>
          <p:nvSpPr>
            <p:cNvPr id="36" name="Text Box 9">
              <a:extLst>
                <a:ext uri="{FF2B5EF4-FFF2-40B4-BE49-F238E27FC236}">
                  <a16:creationId xmlns:a16="http://schemas.microsoft.com/office/drawing/2014/main" id="{2883EAA2-5968-6F41-DDA4-66CC7D53610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4638" y="3694732"/>
              <a:ext cx="7752573" cy="25197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127273" tIns="63637" rIns="127273" bIns="63637"/>
            <a:lstStyle>
              <a:lvl1pPr defTabSz="431800">
                <a:spcBef>
                  <a:spcPct val="20000"/>
                </a:spcBef>
                <a:buChar char="•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4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14338" indent="-206375" defTabSz="431800">
                <a:spcBef>
                  <a:spcPct val="20000"/>
                </a:spcBef>
                <a:buChar char="–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4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622300" indent="-207963" defTabSz="431800">
                <a:spcBef>
                  <a:spcPct val="20000"/>
                </a:spcBef>
                <a:buChar char="•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3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830263" indent="-207963" defTabSz="431800">
                <a:spcBef>
                  <a:spcPct val="20000"/>
                </a:spcBef>
                <a:buChar char="–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036638" indent="-206375" defTabSz="431800">
                <a:spcBef>
                  <a:spcPct val="20000"/>
                </a:spcBef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1493838" indent="-206375" defTabSz="431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1951038" indent="-206375" defTabSz="431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2408238" indent="-206375" defTabSz="431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2865438" indent="-206375" defTabSz="431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>
                <a:spcBef>
                  <a:spcPct val="0"/>
                </a:spcBef>
                <a:spcAft>
                  <a:spcPts val="600"/>
                </a:spcAft>
                <a:buClr>
                  <a:srgbClr val="000000"/>
                </a:buClr>
                <a:buSzPct val="45000"/>
                <a:buNone/>
                <a:defRPr/>
              </a:pPr>
              <a:r>
                <a:rPr lang="en-GB" altLang="fr-FR" sz="1800" b="1" dirty="0"/>
                <a:t>- </a:t>
              </a:r>
              <a:r>
                <a:rPr lang="fr-FR" altLang="fr-FR" sz="1800" b="1" dirty="0"/>
                <a:t>Prévenir le personnel aux alentours.</a:t>
              </a:r>
            </a:p>
            <a:p>
              <a:pPr eaLnBrk="1">
                <a:spcBef>
                  <a:spcPct val="0"/>
                </a:spcBef>
                <a:spcAft>
                  <a:spcPts val="600"/>
                </a:spcAft>
                <a:buClr>
                  <a:srgbClr val="000000"/>
                </a:buClr>
                <a:buSzPct val="45000"/>
                <a:buNone/>
                <a:defRPr/>
              </a:pPr>
              <a:r>
                <a:rPr lang="fr-FR" altLang="fr-FR" sz="1800" b="1" dirty="0"/>
                <a:t>- Ne pas intervenir sans avoir été formé.</a:t>
              </a:r>
            </a:p>
            <a:p>
              <a:pPr eaLnBrk="1">
                <a:spcBef>
                  <a:spcPct val="0"/>
                </a:spcBef>
                <a:spcAft>
                  <a:spcPts val="60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buNone/>
                <a:defRPr/>
              </a:pPr>
              <a:r>
                <a:rPr lang="fr-FR" altLang="fr-FR" sz="1800" b="1" dirty="0"/>
                <a:t>- Prévenir les personnels adéquats pour la gestion de l’intervention :</a:t>
              </a:r>
            </a:p>
            <a:p>
              <a:pPr eaLnBrk="1">
                <a:spcBef>
                  <a:spcPct val="0"/>
                </a:spcBef>
                <a:spcAft>
                  <a:spcPts val="600"/>
                </a:spcAft>
                <a:buClr>
                  <a:srgbClr val="000000"/>
                </a:buClr>
                <a:buSzPct val="45000"/>
                <a:buNone/>
                <a:defRPr/>
              </a:pPr>
              <a:r>
                <a:rPr lang="fr-FR" altLang="fr-FR" sz="1800" i="1" dirty="0">
                  <a:highlight>
                    <a:srgbClr val="FFFF00"/>
                  </a:highlight>
                </a:rPr>
                <a:t>Nom et coordonnées des personnes ou des services à contacter (AP, directeur, service de sécurité, service technique…)</a:t>
              </a:r>
            </a:p>
            <a:p>
              <a:pPr eaLnBrk="1">
                <a:spcBef>
                  <a:spcPct val="0"/>
                </a:spcBef>
                <a:spcAft>
                  <a:spcPts val="600"/>
                </a:spcAft>
                <a:buClr>
                  <a:srgbClr val="000000"/>
                </a:buClr>
                <a:buSzPct val="45000"/>
                <a:buNone/>
                <a:defRPr/>
              </a:pPr>
              <a:endParaRPr lang="fr-FR" altLang="fr-FR" sz="1800" b="1" i="1" dirty="0"/>
            </a:p>
            <a:p>
              <a:pPr eaLnBrk="1">
                <a:spcBef>
                  <a:spcPct val="0"/>
                </a:spcBef>
                <a:spcAft>
                  <a:spcPts val="600"/>
                </a:spcAft>
                <a:buClr>
                  <a:srgbClr val="000000"/>
                </a:buClr>
                <a:buSzPct val="45000"/>
                <a:buNone/>
                <a:defRPr/>
              </a:pPr>
              <a:r>
                <a:rPr lang="en-GB" altLang="fr-FR" sz="1800" b="1" dirty="0"/>
                <a:t>- </a:t>
              </a:r>
              <a:r>
                <a:rPr lang="en-GB" altLang="fr-FR" sz="1800" b="1" dirty="0" err="1"/>
                <a:t>Vé</a:t>
              </a:r>
              <a:r>
                <a:rPr lang="fr-FR" altLang="fr-FR" sz="1800" b="1" dirty="0" err="1"/>
                <a:t>rifier</a:t>
              </a:r>
              <a:r>
                <a:rPr lang="fr-FR" altLang="fr-FR" sz="1800" b="1" dirty="0"/>
                <a:t> la concentration en gaz sur </a:t>
              </a:r>
              <a:r>
                <a:rPr lang="fr-FR" altLang="fr-FR" sz="1800" b="1" i="1" dirty="0">
                  <a:highlight>
                    <a:srgbClr val="FFFF00"/>
                  </a:highlight>
                </a:rPr>
                <a:t>la centrale/le détecteur.</a:t>
              </a:r>
            </a:p>
          </p:txBody>
        </p:sp>
        <p:sp>
          <p:nvSpPr>
            <p:cNvPr id="39" name="Rectangle 6">
              <a:extLst>
                <a:ext uri="{FF2B5EF4-FFF2-40B4-BE49-F238E27FC236}">
                  <a16:creationId xmlns:a16="http://schemas.microsoft.com/office/drawing/2014/main" id="{8761426B-ACA6-DBE3-6B10-5CA5784325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1465" y="3744838"/>
              <a:ext cx="10188574" cy="6979514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defTabSz="877888">
                <a:spcBef>
                  <a:spcPct val="20000"/>
                </a:spcBef>
                <a:buChar char="•"/>
                <a:defRPr sz="4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877888">
                <a:spcBef>
                  <a:spcPct val="20000"/>
                </a:spcBef>
                <a:buChar char="–"/>
                <a:defRPr sz="4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877888">
                <a:spcBef>
                  <a:spcPct val="20000"/>
                </a:spcBef>
                <a:buChar char="•"/>
                <a:defRPr sz="3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877888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877888">
                <a:spcBef>
                  <a:spcPct val="20000"/>
                </a:spcBef>
                <a:buChar char="»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877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877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877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877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1700"/>
            </a:p>
          </p:txBody>
        </p:sp>
        <p:sp>
          <p:nvSpPr>
            <p:cNvPr id="42" name="Text Box 9">
              <a:extLst>
                <a:ext uri="{FF2B5EF4-FFF2-40B4-BE49-F238E27FC236}">
                  <a16:creationId xmlns:a16="http://schemas.microsoft.com/office/drawing/2014/main" id="{8C8A333A-84A7-E25E-B051-37BF6E307A1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1465" y="8807300"/>
              <a:ext cx="10150470" cy="137795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127273" tIns="63637" rIns="127273" bIns="63637"/>
            <a:lstStyle>
              <a:lvl1pPr defTabSz="431800">
                <a:spcBef>
                  <a:spcPct val="20000"/>
                </a:spcBef>
                <a:buChar char="•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4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14338" indent="-206375" defTabSz="431800">
                <a:spcBef>
                  <a:spcPct val="20000"/>
                </a:spcBef>
                <a:buChar char="–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4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622300" indent="-207963" defTabSz="431800">
                <a:spcBef>
                  <a:spcPct val="20000"/>
                </a:spcBef>
                <a:buChar char="•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3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830263" indent="-207963" defTabSz="431800">
                <a:spcBef>
                  <a:spcPct val="20000"/>
                </a:spcBef>
                <a:buChar char="–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036638" indent="-206375" defTabSz="431800">
                <a:spcBef>
                  <a:spcPct val="20000"/>
                </a:spcBef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1493838" indent="-206375" defTabSz="431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1951038" indent="-206375" defTabSz="431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2408238" indent="-206375" defTabSz="431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2865438" indent="-206375" defTabSz="431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>
                <a:spcBef>
                  <a:spcPct val="0"/>
                </a:spcBef>
                <a:spcAft>
                  <a:spcPts val="600"/>
                </a:spcAft>
                <a:buClr>
                  <a:srgbClr val="000000"/>
                </a:buClr>
                <a:buSzPct val="45000"/>
                <a:buNone/>
                <a:tabLst>
                  <a:tab pos="628650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/>
              </a:pPr>
              <a:r>
                <a:rPr lang="en-GB" altLang="fr-FR" sz="1800" b="1" dirty="0"/>
                <a:t> </a:t>
              </a:r>
              <a:r>
                <a:rPr lang="fr-FR" altLang="fr-FR" sz="1800" b="1" dirty="0"/>
                <a:t>	</a:t>
              </a:r>
              <a:r>
                <a:rPr lang="fr-FR" altLang="fr-FR" sz="1800" b="1" dirty="0">
                  <a:solidFill>
                    <a:srgbClr val="FF0000"/>
                  </a:solidFill>
                </a:rPr>
                <a:t>Au 2</a:t>
              </a:r>
              <a:r>
                <a:rPr lang="fr-FR" altLang="fr-FR" sz="1800" b="1" baseline="30000" dirty="0">
                  <a:solidFill>
                    <a:srgbClr val="FF0000"/>
                  </a:solidFill>
                </a:rPr>
                <a:t>nd</a:t>
              </a:r>
              <a:r>
                <a:rPr lang="fr-FR" altLang="fr-FR" sz="1800" b="1" dirty="0">
                  <a:solidFill>
                    <a:srgbClr val="FF0000"/>
                  </a:solidFill>
                </a:rPr>
                <a:t> seuil d’alarme (concentration en gaz supérieure à </a:t>
              </a:r>
              <a:r>
                <a:rPr lang="fr-FR" altLang="fr-FR" sz="1800" b="1" i="1" dirty="0">
                  <a:solidFill>
                    <a:srgbClr val="FF0000"/>
                  </a:solidFill>
                  <a:highlight>
                    <a:srgbClr val="FFFF00"/>
                  </a:highlight>
                </a:rPr>
                <a:t>xx</a:t>
              </a:r>
              <a:r>
                <a:rPr lang="fr-FR" altLang="fr-FR" sz="1800" b="1" dirty="0">
                  <a:solidFill>
                    <a:srgbClr val="FF0000"/>
                  </a:solidFill>
                </a:rPr>
                <a:t> %) </a:t>
              </a:r>
              <a:r>
                <a:rPr lang="fr-FR" altLang="fr-FR" sz="1800" b="1" dirty="0"/>
                <a:t>: </a:t>
              </a:r>
            </a:p>
            <a:p>
              <a:pPr eaLnBrk="1">
                <a:spcBef>
                  <a:spcPct val="0"/>
                </a:spcBef>
                <a:spcAft>
                  <a:spcPts val="60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buNone/>
                <a:defRPr/>
              </a:pPr>
              <a:r>
                <a:rPr lang="fr-FR" altLang="fr-FR" sz="1800" b="1" i="1" dirty="0"/>
                <a:t>- Couper l’électricité du local et l’alimentation en gaz. </a:t>
              </a:r>
              <a:r>
                <a:rPr lang="fr-FR" altLang="fr-FR" sz="1800" b="1" i="1" dirty="0">
                  <a:highlight>
                    <a:srgbClr val="FFFF00"/>
                  </a:highlight>
                </a:rPr>
                <a:t>(à mettre si elles ne sont pas asservies à la détection de gaz)</a:t>
              </a:r>
            </a:p>
            <a:p>
              <a:pPr eaLnBrk="1">
                <a:spcBef>
                  <a:spcPct val="0"/>
                </a:spcBef>
                <a:spcAft>
                  <a:spcPts val="60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buNone/>
                <a:defRPr/>
              </a:pPr>
              <a:r>
                <a:rPr lang="fr-FR" altLang="fr-FR" sz="1800" b="1" i="1" dirty="0"/>
                <a:t>- Actionner la ventilation forcée depuis l’extérieur du local. </a:t>
              </a:r>
              <a:r>
                <a:rPr lang="fr-FR" altLang="fr-FR" sz="1800" b="1" i="1" dirty="0">
                  <a:highlight>
                    <a:srgbClr val="FFFF00"/>
                  </a:highlight>
                </a:rPr>
                <a:t>(à mettre si disponible)</a:t>
              </a:r>
            </a:p>
            <a:p>
              <a:pPr eaLnBrk="1">
                <a:spcBef>
                  <a:spcPct val="0"/>
                </a:spcBef>
                <a:spcAft>
                  <a:spcPts val="60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buNone/>
                <a:defRPr/>
              </a:pPr>
              <a:r>
                <a:rPr lang="fr-FR" altLang="fr-FR" sz="1800" b="1" dirty="0"/>
                <a:t>- Faire évacuer le bâtiment et appeler les pompiers (18).</a:t>
              </a:r>
            </a:p>
            <a:p>
              <a:pPr eaLnBrk="1">
                <a:spcBef>
                  <a:spcPct val="0"/>
                </a:spcBef>
                <a:spcAft>
                  <a:spcPts val="60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buNone/>
                <a:defRPr/>
              </a:pPr>
              <a:endParaRPr lang="fr-FR" altLang="fr-FR" sz="1800" b="1" dirty="0"/>
            </a:p>
          </p:txBody>
        </p:sp>
        <p:sp>
          <p:nvSpPr>
            <p:cNvPr id="26" name="Text Box 9">
              <a:extLst>
                <a:ext uri="{FF2B5EF4-FFF2-40B4-BE49-F238E27FC236}">
                  <a16:creationId xmlns:a16="http://schemas.microsoft.com/office/drawing/2014/main" id="{454C1D5B-E4A9-A074-AAE4-37D43186928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1465" y="6503044"/>
              <a:ext cx="9960257" cy="137795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127273" tIns="63637" rIns="127273" bIns="63637"/>
            <a:lstStyle>
              <a:lvl1pPr defTabSz="431800">
                <a:spcBef>
                  <a:spcPct val="20000"/>
                </a:spcBef>
                <a:buChar char="•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4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14338" indent="-206375" defTabSz="431800">
                <a:spcBef>
                  <a:spcPct val="20000"/>
                </a:spcBef>
                <a:buChar char="–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4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622300" indent="-207963" defTabSz="431800">
                <a:spcBef>
                  <a:spcPct val="20000"/>
                </a:spcBef>
                <a:buChar char="•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3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830263" indent="-207963" defTabSz="431800">
                <a:spcBef>
                  <a:spcPct val="20000"/>
                </a:spcBef>
                <a:buChar char="–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036638" indent="-206375" defTabSz="431800">
                <a:spcBef>
                  <a:spcPct val="20000"/>
                </a:spcBef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1493838" indent="-206375" defTabSz="431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1951038" indent="-206375" defTabSz="431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2408238" indent="-206375" defTabSz="431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2865438" indent="-206375" defTabSz="431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>
                <a:spcBef>
                  <a:spcPct val="0"/>
                </a:spcBef>
                <a:spcAft>
                  <a:spcPts val="60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buNone/>
                <a:tabLst>
                  <a:tab pos="628650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/>
              </a:pPr>
              <a:r>
                <a:rPr lang="fr-FR" altLang="fr-FR" sz="1800" b="1" dirty="0"/>
                <a:t>	</a:t>
              </a:r>
              <a:r>
                <a:rPr lang="fr-FR" altLang="fr-FR" sz="1800" b="1" dirty="0">
                  <a:solidFill>
                    <a:srgbClr val="FF0000"/>
                  </a:solidFill>
                </a:rPr>
                <a:t>Au 1</a:t>
              </a:r>
              <a:r>
                <a:rPr lang="fr-FR" altLang="fr-FR" sz="1800" b="1" baseline="30000" dirty="0">
                  <a:solidFill>
                    <a:srgbClr val="FF0000"/>
                  </a:solidFill>
                </a:rPr>
                <a:t>er</a:t>
              </a:r>
              <a:r>
                <a:rPr lang="fr-FR" altLang="fr-FR" sz="1800" b="1" dirty="0">
                  <a:solidFill>
                    <a:srgbClr val="FF0000"/>
                  </a:solidFill>
                </a:rPr>
                <a:t> seuil d’alarme (concentration en gaz entre</a:t>
              </a:r>
              <a:r>
                <a:rPr lang="fr-FR" altLang="fr-FR" sz="1800" b="1" dirty="0">
                  <a:solidFill>
                    <a:srgbClr val="FF0000"/>
                  </a:solidFill>
                  <a:highlight>
                    <a:srgbClr val="FFFF00"/>
                  </a:highlight>
                </a:rPr>
                <a:t> </a:t>
              </a:r>
              <a:r>
                <a:rPr lang="fr-FR" altLang="fr-FR" sz="1800" b="1" i="1" dirty="0">
                  <a:solidFill>
                    <a:srgbClr val="FF0000"/>
                  </a:solidFill>
                  <a:highlight>
                    <a:srgbClr val="FFFF00"/>
                  </a:highlight>
                </a:rPr>
                <a:t>xx</a:t>
              </a:r>
              <a:r>
                <a:rPr lang="fr-FR" altLang="fr-FR" sz="1800" b="1" dirty="0">
                  <a:solidFill>
                    <a:srgbClr val="FF0000"/>
                  </a:solidFill>
                  <a:highlight>
                    <a:srgbClr val="FFFF00"/>
                  </a:highlight>
                </a:rPr>
                <a:t> </a:t>
              </a:r>
              <a:r>
                <a:rPr lang="fr-FR" altLang="fr-FR" sz="1800" b="1" dirty="0">
                  <a:solidFill>
                    <a:srgbClr val="FF0000"/>
                  </a:solidFill>
                </a:rPr>
                <a:t>et </a:t>
              </a:r>
              <a:r>
                <a:rPr lang="fr-FR" altLang="fr-FR" sz="1800" b="1" i="1" dirty="0">
                  <a:solidFill>
                    <a:srgbClr val="FF0000"/>
                  </a:solidFill>
                  <a:highlight>
                    <a:srgbClr val="FFFF00"/>
                  </a:highlight>
                </a:rPr>
                <a:t>xx</a:t>
              </a:r>
              <a:r>
                <a:rPr lang="fr-FR" altLang="fr-FR" sz="1800" b="1" dirty="0">
                  <a:solidFill>
                    <a:srgbClr val="FF0000"/>
                  </a:solidFill>
                </a:rPr>
                <a:t> %) </a:t>
              </a:r>
              <a:r>
                <a:rPr lang="fr-FR" altLang="fr-FR" sz="1800" b="1" dirty="0"/>
                <a:t>: </a:t>
              </a:r>
            </a:p>
            <a:p>
              <a:pPr eaLnBrk="1">
                <a:spcBef>
                  <a:spcPct val="0"/>
                </a:spcBef>
                <a:spcAft>
                  <a:spcPts val="60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buNone/>
                <a:defRPr/>
              </a:pPr>
              <a:r>
                <a:rPr lang="fr-FR" altLang="fr-FR" sz="1800" b="1" dirty="0"/>
                <a:t>- Fermer toute vanne de gaz et le robinet de la bouteille de gaz.</a:t>
              </a:r>
            </a:p>
            <a:p>
              <a:pPr eaLnBrk="1">
                <a:spcBef>
                  <a:spcPct val="0"/>
                </a:spcBef>
                <a:spcAft>
                  <a:spcPts val="600"/>
                </a:spcAft>
                <a:buClr>
                  <a:srgbClr val="000000"/>
                </a:buClr>
                <a:buSzPct val="45000"/>
                <a:buNone/>
                <a:defRPr/>
              </a:pPr>
              <a:r>
                <a:rPr lang="fr-FR" altLang="fr-FR" sz="1800" b="1" dirty="0"/>
                <a:t>- Mettre en fonctionnement </a:t>
              </a:r>
              <a:r>
                <a:rPr lang="fr-FR" altLang="fr-FR" sz="1800" b="1" i="1" dirty="0"/>
                <a:t>tout système de ventilation </a:t>
              </a:r>
              <a:r>
                <a:rPr lang="fr-FR" altLang="fr-FR" sz="1800" b="1" i="1" dirty="0">
                  <a:highlight>
                    <a:srgbClr val="FFFF00"/>
                  </a:highlight>
                </a:rPr>
                <a:t>(à préciser) </a:t>
              </a:r>
              <a:r>
                <a:rPr lang="fr-FR" altLang="fr-FR" sz="1800" b="1" dirty="0"/>
                <a:t>et </a:t>
              </a:r>
              <a:r>
                <a:rPr lang="fr-FR" altLang="fr-FR" sz="1800" b="1" i="1" dirty="0"/>
                <a:t>ouvrir les fenêtres </a:t>
              </a:r>
              <a:r>
                <a:rPr lang="fr-FR" altLang="fr-FR" sz="1800" b="1" i="1" dirty="0">
                  <a:highlight>
                    <a:srgbClr val="FFFF00"/>
                  </a:highlight>
                </a:rPr>
                <a:t>(à supprimer pour les animaleries, NSB2/3, locaux à radioactivité…)</a:t>
              </a:r>
              <a:r>
                <a:rPr lang="fr-FR" altLang="fr-FR" sz="1800" b="1" dirty="0">
                  <a:highlight>
                    <a:srgbClr val="FFFF00"/>
                  </a:highlight>
                </a:rPr>
                <a:t>.</a:t>
              </a:r>
              <a:r>
                <a:rPr lang="fr-FR" altLang="fr-FR" sz="1800" b="1" i="1" dirty="0">
                  <a:highlight>
                    <a:srgbClr val="FFFF00"/>
                  </a:highlight>
                </a:rPr>
                <a:t> </a:t>
              </a:r>
            </a:p>
            <a:p>
              <a:pPr eaLnBrk="1">
                <a:spcBef>
                  <a:spcPct val="0"/>
                </a:spcBef>
                <a:spcAft>
                  <a:spcPts val="60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buNone/>
                <a:defRPr/>
              </a:pPr>
              <a:r>
                <a:rPr lang="fr-FR" altLang="fr-FR" sz="1800" b="1" dirty="0"/>
                <a:t>- Quitter la zone et fermer la porte.</a:t>
              </a:r>
            </a:p>
            <a:p>
              <a:pPr eaLnBrk="1">
                <a:spcBef>
                  <a:spcPct val="0"/>
                </a:spcBef>
                <a:spcAft>
                  <a:spcPts val="60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buNone/>
                <a:defRPr/>
              </a:pPr>
              <a:r>
                <a:rPr lang="fr-FR" altLang="fr-FR" sz="1800" b="1" dirty="0"/>
                <a:t>- Interdire l’accès tant que le gaz est détecté.</a:t>
              </a:r>
            </a:p>
          </p:txBody>
        </p:sp>
      </p:grpSp>
      <p:sp>
        <p:nvSpPr>
          <p:cNvPr id="11" name="ZoneTexte 1">
            <a:extLst>
              <a:ext uri="{FF2B5EF4-FFF2-40B4-BE49-F238E27FC236}">
                <a16:creationId xmlns:a16="http://schemas.microsoft.com/office/drawing/2014/main" id="{2A08F569-625A-8ECF-132F-FBE5FD3370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952" y="13681942"/>
            <a:ext cx="1736373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fr-FR" altLang="fr-FR" sz="1100" i="1" dirty="0"/>
              <a:t>Consigne mise à jour le :</a:t>
            </a:r>
          </a:p>
          <a:p>
            <a:pPr algn="ctr" eaLnBrk="1" hangingPunct="1"/>
            <a:r>
              <a:rPr lang="fr-FR" altLang="fr-FR" sz="1100" i="1" dirty="0">
                <a:highlight>
                  <a:srgbClr val="FFFF00"/>
                </a:highlight>
              </a:rPr>
              <a:t>Date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3C9624A6-4562-20E5-0567-D993F3BD2C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30446" y="13681942"/>
            <a:ext cx="2465387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r>
              <a:rPr lang="fr-FR" altLang="fr-FR" sz="1100" dirty="0"/>
              <a:t>L’assistant(e) de prévention</a:t>
            </a:r>
          </a:p>
          <a:p>
            <a:pPr algn="ctr" eaLnBrk="1" hangingPunct="1"/>
            <a:r>
              <a:rPr lang="fr-FR" altLang="fr-FR" sz="1100" i="1" dirty="0">
                <a:highlight>
                  <a:srgbClr val="FFFF00"/>
                </a:highlight>
              </a:rPr>
              <a:t>Nom et signature</a:t>
            </a:r>
          </a:p>
        </p:txBody>
      </p:sp>
      <p:sp>
        <p:nvSpPr>
          <p:cNvPr id="13" name="ZoneTexte 39">
            <a:extLst>
              <a:ext uri="{FF2B5EF4-FFF2-40B4-BE49-F238E27FC236}">
                <a16:creationId xmlns:a16="http://schemas.microsoft.com/office/drawing/2014/main" id="{B3AC184E-C327-3E7D-9D06-B0B42A8741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92293" y="13681942"/>
            <a:ext cx="246697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r>
              <a:rPr lang="fr-FR" altLang="fr-FR" sz="1100" dirty="0"/>
              <a:t>Le directeur / la directrice</a:t>
            </a:r>
          </a:p>
          <a:p>
            <a:pPr algn="ctr" eaLnBrk="1" hangingPunct="1"/>
            <a:r>
              <a:rPr lang="fr-FR" altLang="fr-FR" sz="1100" i="1" dirty="0">
                <a:highlight>
                  <a:srgbClr val="FFFF00"/>
                </a:highlight>
              </a:rPr>
              <a:t>Nom et signature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AD18EF58-8B6D-B56C-F32D-AFAC63D95D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68599" y="13681942"/>
            <a:ext cx="2465387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r>
              <a:rPr lang="fr-FR" altLang="fr-FR" sz="1100" dirty="0"/>
              <a:t>Le référent / la référente gaz</a:t>
            </a:r>
          </a:p>
          <a:p>
            <a:pPr algn="ctr" eaLnBrk="1" hangingPunct="1"/>
            <a:r>
              <a:rPr lang="fr-FR" altLang="fr-FR" sz="1100" i="1" dirty="0">
                <a:highlight>
                  <a:srgbClr val="FFFF00"/>
                </a:highlight>
              </a:rPr>
              <a:t>Nom et signature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A3023844-2FCB-2FC1-8C18-355DC02934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2484" y="360462"/>
            <a:ext cx="370393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fr-FR" altLang="fr-FR" sz="1800" i="1" dirty="0"/>
              <a:t>Logo des tutelles et de la structure</a:t>
            </a:r>
          </a:p>
        </p:txBody>
      </p:sp>
      <p:sp>
        <p:nvSpPr>
          <p:cNvPr id="4" name="Text Box 7">
            <a:extLst>
              <a:ext uri="{FF2B5EF4-FFF2-40B4-BE49-F238E27FC236}">
                <a16:creationId xmlns:a16="http://schemas.microsoft.com/office/drawing/2014/main" id="{3E7498AA-A928-B533-4B07-4CA803563B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125" y="2592710"/>
            <a:ext cx="9963150" cy="11520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27273" tIns="63637" rIns="127273" bIns="63637" anchor="ctr"/>
          <a:lstStyle>
            <a:lvl1pPr defTabSz="431800">
              <a:spcBef>
                <a:spcPct val="20000"/>
              </a:spcBef>
              <a:buChar char="•"/>
              <a:tabLst>
                <a:tab pos="695325" algn="l"/>
                <a:tab pos="1390650" algn="l"/>
                <a:tab pos="2085975" algn="l"/>
                <a:tab pos="2781300" algn="l"/>
              </a:tabLst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14338" indent="-206375" defTabSz="431800">
              <a:spcBef>
                <a:spcPct val="20000"/>
              </a:spcBef>
              <a:buChar char="–"/>
              <a:tabLst>
                <a:tab pos="695325" algn="l"/>
                <a:tab pos="1390650" algn="l"/>
                <a:tab pos="2085975" algn="l"/>
                <a:tab pos="2781300" algn="l"/>
              </a:tabLs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622300" indent="-207963" defTabSz="431800">
              <a:spcBef>
                <a:spcPct val="20000"/>
              </a:spcBef>
              <a:buChar char="•"/>
              <a:tabLst>
                <a:tab pos="695325" algn="l"/>
                <a:tab pos="1390650" algn="l"/>
                <a:tab pos="2085975" algn="l"/>
                <a:tab pos="2781300" algn="l"/>
              </a:tabLs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830263" indent="-207963" defTabSz="431800">
              <a:spcBef>
                <a:spcPct val="20000"/>
              </a:spcBef>
              <a:buChar char="–"/>
              <a:tabLst>
                <a:tab pos="695325" algn="l"/>
                <a:tab pos="1390650" algn="l"/>
                <a:tab pos="2085975" algn="l"/>
                <a:tab pos="27813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036638" indent="-206375" defTabSz="431800">
              <a:spcBef>
                <a:spcPct val="20000"/>
              </a:spcBef>
              <a:buChar char="»"/>
              <a:tabLst>
                <a:tab pos="695325" algn="l"/>
                <a:tab pos="1390650" algn="l"/>
                <a:tab pos="2085975" algn="l"/>
                <a:tab pos="27813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493838" indent="-206375" defTabSz="431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95325" algn="l"/>
                <a:tab pos="1390650" algn="l"/>
                <a:tab pos="2085975" algn="l"/>
                <a:tab pos="27813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951038" indent="-206375" defTabSz="431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95325" algn="l"/>
                <a:tab pos="1390650" algn="l"/>
                <a:tab pos="2085975" algn="l"/>
                <a:tab pos="27813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408238" indent="-206375" defTabSz="431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95325" algn="l"/>
                <a:tab pos="1390650" algn="l"/>
                <a:tab pos="2085975" algn="l"/>
                <a:tab pos="27813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865438" indent="-206375" defTabSz="431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95325" algn="l"/>
                <a:tab pos="1390650" algn="l"/>
                <a:tab pos="2085975" algn="l"/>
                <a:tab pos="27813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>
              <a:lnSpc>
                <a:spcPct val="90000"/>
              </a:lnSpc>
              <a:spcBef>
                <a:spcPct val="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r>
              <a:rPr lang="en-GB" altLang="fr-FR" sz="3600" b="1" i="1" dirty="0">
                <a:solidFill>
                  <a:srgbClr val="000000"/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Poste de travail, installation </a:t>
            </a:r>
            <a:r>
              <a:rPr lang="en-GB" altLang="fr-FR" sz="3600" b="1" i="1" dirty="0" err="1">
                <a:solidFill>
                  <a:srgbClr val="000000"/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ou</a:t>
            </a:r>
            <a:r>
              <a:rPr lang="en-GB" altLang="fr-FR" sz="3600" b="1" i="1" dirty="0">
                <a:solidFill>
                  <a:srgbClr val="000000"/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fr-FR" sz="3600" b="1" i="1" dirty="0" err="1">
                <a:solidFill>
                  <a:srgbClr val="000000"/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numéro</a:t>
            </a:r>
            <a:r>
              <a:rPr lang="en-GB" altLang="fr-FR" sz="3600" b="1" i="1" dirty="0">
                <a:solidFill>
                  <a:srgbClr val="000000"/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de salle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1570951D-C4D1-D78E-5BEB-37F50692B6AA}"/>
              </a:ext>
            </a:extLst>
          </p:cNvPr>
          <p:cNvSpPr txBox="1"/>
          <p:nvPr/>
        </p:nvSpPr>
        <p:spPr>
          <a:xfrm>
            <a:off x="9888106" y="2360317"/>
            <a:ext cx="29474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Indiquer le gaz à la place de « gaz inflammable »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737E050-81F6-394C-697C-2F8A024EEECA}"/>
              </a:ext>
            </a:extLst>
          </p:cNvPr>
          <p:cNvSpPr txBox="1"/>
          <p:nvPr/>
        </p:nvSpPr>
        <p:spPr>
          <a:xfrm>
            <a:off x="-734105" y="11426530"/>
            <a:ext cx="21543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à mettre si présence de la bouteille dans la salle</a:t>
            </a:r>
          </a:p>
        </p:txBody>
      </p:sp>
    </p:spTree>
    <p:extLst>
      <p:ext uri="{BB962C8B-B14F-4D97-AF65-F5344CB8AC3E}">
        <p14:creationId xmlns:p14="http://schemas.microsoft.com/office/powerpoint/2010/main" val="4175554819"/>
      </p:ext>
    </p:extLst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8778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altLang="fr-FR" sz="1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8778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altLang="fr-FR" sz="1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1868</TotalTime>
  <Words>331</Words>
  <Application>Microsoft Office PowerPoint</Application>
  <PresentationFormat>Personnalisé</PresentationFormat>
  <Paragraphs>36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Wingdings</vt:lpstr>
      <vt:lpstr>Modèle par défaut</vt:lpstr>
      <vt:lpstr>Présentation PowerPoint</vt:lpstr>
    </vt:vector>
  </TitlesOfParts>
  <Company>ULP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Chheng</dc:creator>
  <cp:lastModifiedBy>Aline GEOFFROY</cp:lastModifiedBy>
  <cp:revision>126</cp:revision>
  <cp:lastPrinted>2024-02-21T10:23:05Z</cp:lastPrinted>
  <dcterms:created xsi:type="dcterms:W3CDTF">2009-10-23T09:29:32Z</dcterms:created>
  <dcterms:modified xsi:type="dcterms:W3CDTF">2025-12-30T16:17:39Z</dcterms:modified>
</cp:coreProperties>
</file>