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7386" y="102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3C9FC-896E-B63B-7BC3-91FF71C50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4638E8F-A67A-2C62-0690-AD56BD3BAB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12CF28-E55E-4402-A701-D1C7C96CF092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D551B62-D8CC-EBC1-B833-7A50E93C77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BCC152C-8AC6-CA3F-FC1E-3C563AAB6E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192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17494-FC89-D0E7-57BE-3892A65EB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DEE7F-3C4C-EF22-3B5B-F9E8AA0962C1}"/>
              </a:ext>
            </a:extLst>
          </p:cNvPr>
          <p:cNvSpPr/>
          <p:nvPr/>
        </p:nvSpPr>
        <p:spPr>
          <a:xfrm>
            <a:off x="0" y="1275659"/>
            <a:ext cx="10693400" cy="120032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CONDUITE À TENIR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 cas d’alarme de détection de fuite de </a:t>
            </a:r>
            <a:r>
              <a:rPr kumimoji="0" lang="fr-FR" sz="3200" b="1" i="1" u="none" strike="noStrike" kern="120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gaz inerte</a:t>
            </a:r>
            <a:r>
              <a:rPr kumimoji="0" lang="fr-FR" sz="3200" b="1" i="1" u="none" strike="noStrike" kern="1200" cap="none" spc="0" normalizeH="0" baseline="0" noProof="0" dirty="0">
                <a:ln w="18000">
                  <a:solidFill>
                    <a:srgbClr val="333399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AFFD12F-160C-A347-BA10-E5851C06D2CE}"/>
              </a:ext>
            </a:extLst>
          </p:cNvPr>
          <p:cNvGrpSpPr/>
          <p:nvPr/>
        </p:nvGrpSpPr>
        <p:grpSpPr>
          <a:xfrm>
            <a:off x="274639" y="3816846"/>
            <a:ext cx="10185400" cy="9793088"/>
            <a:chOff x="274639" y="3960862"/>
            <a:chExt cx="10185400" cy="6741434"/>
          </a:xfrm>
        </p:grpSpPr>
        <p:sp>
          <p:nvSpPr>
            <p:cNvPr id="3077" name="Text Box 9">
              <a:extLst>
                <a:ext uri="{FF2B5EF4-FFF2-40B4-BE49-F238E27FC236}">
                  <a16:creationId xmlns:a16="http://schemas.microsoft.com/office/drawing/2014/main" id="{C7895A42-7EF6-95C1-4357-B5F719A39C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9" y="4474701"/>
              <a:ext cx="7752573" cy="1716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Prévenir le personnel aux alentours.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Prévenir les personnels adéquats pour la gestion de l’intervention :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Nom et coordonnées des personnes ou des services à contacter (AP, directeur, service de sécurité, service technique…)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en-GB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V</a:t>
              </a:r>
              <a:r>
                <a:rPr kumimoji="0" lang="fr-FR" altLang="fr-FR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érifier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la concentration en oxygène sur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 centrale/le détecteur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sans s’exposer au danger.</a:t>
              </a:r>
              <a:r>
                <a:rPr kumimoji="0" lang="en-GB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</a:p>
          </p:txBody>
        </p:sp>
        <p:sp>
          <p:nvSpPr>
            <p:cNvPr id="3083" name="Rectangle 6">
              <a:extLst>
                <a:ext uri="{FF2B5EF4-FFF2-40B4-BE49-F238E27FC236}">
                  <a16:creationId xmlns:a16="http://schemas.microsoft.com/office/drawing/2014/main" id="{B1E62486-63E6-2F97-FAE8-3047EACFE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9" y="3960862"/>
              <a:ext cx="10185400" cy="674143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8778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altLang="fr-FR" sz="1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B024EB54-C90E-7C10-B786-30D129B9AC4C}"/>
              </a:ext>
            </a:extLst>
          </p:cNvPr>
          <p:cNvSpPr txBox="1"/>
          <p:nvPr/>
        </p:nvSpPr>
        <p:spPr>
          <a:xfrm>
            <a:off x="8069981" y="4405684"/>
            <a:ext cx="2317279" cy="9233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signal d’alarme/du détecteur en alarme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765DDBFC-C1FE-C529-280A-6237DF422B9E}"/>
              </a:ext>
            </a:extLst>
          </p:cNvPr>
          <p:cNvSpPr txBox="1"/>
          <p:nvPr/>
        </p:nvSpPr>
        <p:spPr>
          <a:xfrm>
            <a:off x="7506941" y="5989860"/>
            <a:ext cx="2880320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détecteur d’oxygène/de la centrale d’alarme gaz sur lequel on peut lire la concentration en oxygène</a:t>
            </a:r>
          </a:p>
        </p:txBody>
      </p:sp>
      <p:sp>
        <p:nvSpPr>
          <p:cNvPr id="5" name="ZoneTexte 1">
            <a:extLst>
              <a:ext uri="{FF2B5EF4-FFF2-40B4-BE49-F238E27FC236}">
                <a16:creationId xmlns:a16="http://schemas.microsoft.com/office/drawing/2014/main" id="{1C8892A8-AB8B-18C8-A7EF-FB7B95941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Logo des tutelles et de la structure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409FE2B3-C882-A837-21AD-55C5DE790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431800" rtl="0" eaLnBrk="1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</a:tabLst>
              <a:defRPr/>
            </a:pP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Poste de travail, installation </a:t>
            </a:r>
            <a:r>
              <a:rPr kumimoji="0" lang="en-GB" altLang="fr-FR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ou</a:t>
            </a: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fr-FR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numéro</a:t>
            </a: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0DE4A17-DEE0-7918-AF1E-A44E91E4AB12}"/>
              </a:ext>
            </a:extLst>
          </p:cNvPr>
          <p:cNvSpPr txBox="1"/>
          <p:nvPr/>
        </p:nvSpPr>
        <p:spPr>
          <a:xfrm>
            <a:off x="378147" y="7633270"/>
            <a:ext cx="10040613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Si la concentration en oxygène se situe entre 17 et 19%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 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Stopper la fuite si possible, mettre en fonctionnement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tout système de ventilation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(à préciser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et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ouvrir les fenêtres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(à supprimer pour les animaleries, NSB2/3, locaux à radioactivité…)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Quitter la zone et fermer la porte.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Interdire l’accès tant que la concentration d’oxygène ne revient pas entre 19 et 21,5%.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2EA3AFD-2EDE-B494-40ED-184A7DD76F48}"/>
              </a:ext>
            </a:extLst>
          </p:cNvPr>
          <p:cNvSpPr txBox="1"/>
          <p:nvPr/>
        </p:nvSpPr>
        <p:spPr>
          <a:xfrm>
            <a:off x="378147" y="10522589"/>
            <a:ext cx="9236719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Si la concentration en oxygène est inférieure à 17%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 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Ne pas pénétrer dans le local et sortir immédiatement du local.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Actionner la ventilation forcée depuis l’extérieur du local.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(à mettre si disponible)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Faire évacuer le bâtiment et appeler les pompiers (18).</a:t>
            </a: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DDB0D68C-1815-8259-BA77-C378C03ED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67" y="13991613"/>
            <a:ext cx="17363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Consigne mise à jour le 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100" i="1" dirty="0">
                <a:solidFill>
                  <a:srgbClr val="000000"/>
                </a:solidFill>
                <a:highlight>
                  <a:srgbClr val="FFFF00"/>
                </a:highlight>
              </a:rPr>
              <a:t>Date</a:t>
            </a: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8C253CB-AB5D-29A8-C5B8-C75C0C7AF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L’assistant(e) de prévention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24" name="ZoneTexte 39">
            <a:extLst>
              <a:ext uri="{FF2B5EF4-FFF2-40B4-BE49-F238E27FC236}">
                <a16:creationId xmlns:a16="http://schemas.microsoft.com/office/drawing/2014/main" id="{13796FFD-8230-05BE-34EC-5614A7E8A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3983404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directeur / la directrice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B8150BD-5513-7D43-9D4C-3E6BA79A1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référent / la référente gaz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ADC00BC-2272-85B0-6DF8-1EA9E1E05C13}"/>
              </a:ext>
            </a:extLst>
          </p:cNvPr>
          <p:cNvSpPr txBox="1"/>
          <p:nvPr/>
        </p:nvSpPr>
        <p:spPr>
          <a:xfrm>
            <a:off x="9888106" y="2360317"/>
            <a:ext cx="294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Indiquer le gaz à la place de « gaz i</a:t>
            </a:r>
            <a:r>
              <a:rPr lang="fr-FR" sz="1600" i="1" dirty="0" err="1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nerte</a:t>
            </a: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»</a:t>
            </a:r>
          </a:p>
        </p:txBody>
      </p:sp>
    </p:spTree>
    <p:extLst>
      <p:ext uri="{BB962C8B-B14F-4D97-AF65-F5344CB8AC3E}">
        <p14:creationId xmlns:p14="http://schemas.microsoft.com/office/powerpoint/2010/main" val="107327280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1810</TotalTime>
  <Words>288</Words>
  <Application>Microsoft Office PowerPoint</Application>
  <PresentationFormat>Personnalisé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107</cp:revision>
  <cp:lastPrinted>2024-02-21T10:23:05Z</cp:lastPrinted>
  <dcterms:created xsi:type="dcterms:W3CDTF">2009-10-23T09:29:32Z</dcterms:created>
  <dcterms:modified xsi:type="dcterms:W3CDTF">2026-03-10T14:42:49Z</dcterms:modified>
</cp:coreProperties>
</file>