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84" r:id="rId3"/>
    <p:sldId id="282" r:id="rId4"/>
    <p:sldId id="283" r:id="rId5"/>
    <p:sldId id="257" r:id="rId6"/>
    <p:sldId id="285" r:id="rId7"/>
    <p:sldId id="274" r:id="rId8"/>
    <p:sldId id="275" r:id="rId9"/>
    <p:sldId id="287" r:id="rId10"/>
    <p:sldId id="288" r:id="rId11"/>
    <p:sldId id="276" r:id="rId12"/>
    <p:sldId id="277" r:id="rId13"/>
    <p:sldId id="289" r:id="rId14"/>
    <p:sldId id="286" r:id="rId15"/>
    <p:sldId id="290" r:id="rId16"/>
    <p:sldId id="291" r:id="rId17"/>
  </p:sldIdLst>
  <p:sldSz cx="12192000" cy="6858000"/>
  <p:notesSz cx="6858000" cy="9144000"/>
  <p:defaultTextStyle>
    <a:defPPr>
      <a:defRPr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1 - Accent 1">
    <a:wholeTbl>
      <a:tcTxStyle>
        <a:fontRef idx="minor">
          <a:srgbClr val="000000"/>
        </a:fontRef>
        <a:schemeClr val="dk1"/>
      </a:tcTxStyle>
      <a:tcStyle>
        <a:tcBdr>
          <a:left>
            <a:ln w="12700">
              <a:solidFill>
                <a:schemeClr val="accent1"/>
              </a:solidFill>
            </a:ln>
          </a:left>
          <a:right>
            <a:ln w="12700">
              <a:solidFill>
                <a:schemeClr val="accent1"/>
              </a:solidFill>
            </a:ln>
          </a:right>
          <a:top>
            <a:ln w="12700">
              <a:solidFill>
                <a:schemeClr val="accent1"/>
              </a:solidFill>
            </a:ln>
          </a:top>
          <a:bottom>
            <a:ln w="12700">
              <a:solidFill>
                <a:schemeClr val="accent1"/>
              </a:solidFill>
            </a:ln>
          </a:bottom>
          <a:insideH>
            <a:ln w="12700">
              <a:solidFill>
                <a:schemeClr val="accent1"/>
              </a:solidFill>
            </a:ln>
          </a:insideH>
          <a:insideV>
            <a:ln w="12700"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  <a:fill>
          <a:solidFill>
            <a:schemeClr val="accent1">
              <a:tint val="20000"/>
            </a:schemeClr>
          </a:solidFill>
        </a:fill>
      </a:tcStyle>
    </a:band2V>
    <a:lastCol>
      <a:tcStyle>
        <a:tcBdr/>
      </a:tcStyle>
    </a:lastCol>
    <a:firstCol>
      <a:tcStyle>
        <a:tcBdr/>
      </a:tcStyle>
    </a:firstCol>
    <a:lastRow>
      <a:tcStyle>
        <a:tcBdr>
          <a:top>
            <a:ln w="50800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0"/>
  </p:normalViewPr>
  <p:slideViewPr>
    <p:cSldViewPr snapToGrid="0">
      <p:cViewPr varScale="1">
        <p:scale>
          <a:sx n="66" d="100"/>
          <a:sy n="66" d="100"/>
        </p:scale>
        <p:origin x="3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D5140EE-8628-4A6D-96BE-C6283DC90F18}" type="datetime1">
              <a:rPr lang="fr-FR"/>
              <a:t>07/03/2025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85ACE04-E13C-4837-B6DD-B388E7CAA05E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 bwMode="auto"/>
        <p:txBody>
          <a:bodyPr rtlCol="0"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 bwMode="auto"/>
        <p:txBody>
          <a:bodyPr rtlCol="0"/>
          <a:lstStyle/>
          <a:p>
            <a:pPr>
              <a:defRPr/>
            </a:pPr>
            <a:fld id="{385ACE04-E13C-4837-B6DD-B388E7CAA05E}" type="slidenum">
              <a:rPr lang="fr-FR"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AB24EBA-6968-1A79-2424-5F3F9205647A}" type="slidenum">
              <a:rPr/>
              <a:t>5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BF792B-4F00-139E-1CC5-89ABE88B740D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3E8243F-BECC-3313-CD76-816CE2C1A2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A3286D-A0E5-A3CB-8D85-3F5361B6684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A8E5EC-F3CF-5F95-3271-5877BBDBC2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AB24EBA-6968-1A79-2424-5F3F9205647A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78239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e de titre avec im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 bwMode="auto">
          <a:xfrm>
            <a:off x="4686300" y="2726872"/>
            <a:ext cx="7233557" cy="832077"/>
          </a:xfrm>
        </p:spPr>
        <p:txBody>
          <a:bodyPr rtlCol="0" anchor="b">
            <a:normAutofit/>
          </a:bodyPr>
          <a:lstStyle>
            <a:lvl1pPr algn="l">
              <a:defRPr sz="4800" b="1" cap="all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/>
              <a:t>Titre de la présentation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4686300" y="3569380"/>
            <a:ext cx="7233557" cy="365125"/>
          </a:xfrm>
        </p:spPr>
        <p:txBody>
          <a:bodyPr lIns="0" rtlCol="0">
            <a:normAutofit/>
          </a:bodyPr>
          <a:lstStyle>
            <a:lvl1pPr marL="0" indent="0" algn="l">
              <a:buNone/>
              <a:defRPr sz="1800" b="0" cap="all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Modifier le style des sous-titres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>
              <a:defRPr/>
            </a:pPr>
            <a:endParaRPr lang="fr-FR"/>
          </a:p>
        </p:txBody>
      </p:sp>
      <p:cxnSp>
        <p:nvCxnSpPr>
          <p:cNvPr id="7" name="Connecteur droit 6"/>
          <p:cNvCxnSpPr>
            <a:cxnSpLocks/>
          </p:cNvCxnSpPr>
          <p:nvPr userDrawn="1"/>
        </p:nvCxnSpPr>
        <p:spPr bwMode="auto">
          <a:xfrm>
            <a:off x="4827813" y="4082142"/>
            <a:ext cx="148862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e 7"/>
          <p:cNvGrpSpPr/>
          <p:nvPr userDrawn="1"/>
        </p:nvGrpSpPr>
        <p:grpSpPr bwMode="auto">
          <a:xfrm>
            <a:off x="4793474" y="2013468"/>
            <a:ext cx="748798" cy="134113"/>
            <a:chOff x="4827813" y="2534636"/>
            <a:chExt cx="996651" cy="178504"/>
          </a:xfrm>
        </p:grpSpPr>
        <p:sp>
          <p:nvSpPr>
            <p:cNvPr id="9" name="Ovale 8"/>
            <p:cNvSpPr/>
            <p:nvPr/>
          </p:nvSpPr>
          <p:spPr bwMode="auto"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0" name="Ovale 9"/>
            <p:cNvSpPr/>
            <p:nvPr/>
          </p:nvSpPr>
          <p:spPr bwMode="auto"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6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1" name="Ovale 10"/>
            <p:cNvSpPr/>
            <p:nvPr/>
          </p:nvSpPr>
          <p:spPr bwMode="auto"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2" name="Ovale 11"/>
            <p:cNvSpPr/>
            <p:nvPr/>
          </p:nvSpPr>
          <p:spPr bwMode="auto"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</p:grpSp>
      <p:sp>
        <p:nvSpPr>
          <p:cNvPr id="14" name="Espace réservé d’image 13"/>
          <p:cNvSpPr>
            <a:spLocks noGrp="1"/>
          </p:cNvSpPr>
          <p:nvPr>
            <p:ph type="pic" sz="quarter" idx="13"/>
          </p:nvPr>
        </p:nvSpPr>
        <p:spPr bwMode="auto">
          <a:xfrm>
            <a:off x="0" y="1"/>
            <a:ext cx="4424363" cy="6858000"/>
          </a:xfrm>
          <a:prstGeom prst="rect">
            <a:avLst/>
          </a:prstGeom>
          <a:solidFill>
            <a:schemeClr val="bg2"/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fr-FR"/>
              <a:t>Cliquez sur l'icône pour ajouter une image</a:t>
            </a:r>
            <a:endParaRPr/>
          </a:p>
        </p:txBody>
      </p:sp>
      <p:sp>
        <p:nvSpPr>
          <p:cNvPr id="15" name="Ovale 14"/>
          <p:cNvSpPr/>
          <p:nvPr userDrawn="1"/>
        </p:nvSpPr>
        <p:spPr bwMode="auto">
          <a:xfrm>
            <a:off x="8621485" y="4408714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Ovale 15"/>
          <p:cNvSpPr/>
          <p:nvPr userDrawn="1"/>
        </p:nvSpPr>
        <p:spPr bwMode="auto">
          <a:xfrm>
            <a:off x="8303078" y="4184310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9085384" y="6463207"/>
            <a:ext cx="2743200" cy="249385"/>
          </a:xfrm>
        </p:spPr>
        <p:txBody>
          <a:bodyPr rtlCol="0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8BB047D-A6CD-43AB-96F0-683C726B586B}" type="slidenum">
              <a:rPr lang="fr-FR"/>
              <a:t>‹N°›</a:t>
            </a:fld>
            <a:endParaRPr lang="fr-FR"/>
          </a:p>
        </p:txBody>
      </p:sp>
      <p:grpSp>
        <p:nvGrpSpPr>
          <p:cNvPr id="19" name="Groupe 18"/>
          <p:cNvGrpSpPr/>
          <p:nvPr userDrawn="1"/>
        </p:nvGrpSpPr>
        <p:grpSpPr bwMode="auto"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20" name="Ovale 19"/>
            <p:cNvSpPr/>
            <p:nvPr/>
          </p:nvSpPr>
          <p:spPr bwMode="auto"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1" name="Ovale 20"/>
            <p:cNvSpPr/>
            <p:nvPr/>
          </p:nvSpPr>
          <p:spPr bwMode="auto"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6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3" name="Ovale 22"/>
            <p:cNvSpPr/>
            <p:nvPr/>
          </p:nvSpPr>
          <p:spPr bwMode="auto"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4" name="Ovale 23"/>
            <p:cNvSpPr/>
            <p:nvPr/>
          </p:nvSpPr>
          <p:spPr bwMode="auto"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363416" y="246186"/>
            <a:ext cx="11465168" cy="1037492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9085384" y="6463207"/>
            <a:ext cx="2743200" cy="249385"/>
          </a:xfrm>
        </p:spPr>
        <p:txBody>
          <a:bodyPr rtlCol="0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8BB047D-A6CD-43AB-96F0-683C726B586B}" type="slidenum">
              <a:rPr lang="fr-FR"/>
              <a:t>‹N°›</a:t>
            </a:fld>
            <a:endParaRPr lang="fr-FR"/>
          </a:p>
        </p:txBody>
      </p:sp>
      <p:cxnSp>
        <p:nvCxnSpPr>
          <p:cNvPr id="12" name="Connecteur droit 11"/>
          <p:cNvCxnSpPr>
            <a:cxnSpLocks/>
          </p:cNvCxnSpPr>
          <p:nvPr userDrawn="1"/>
        </p:nvCxnSpPr>
        <p:spPr bwMode="auto">
          <a:xfrm>
            <a:off x="-24055" y="1452565"/>
            <a:ext cx="17178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cxnSpLocks/>
          </p:cNvCxnSpPr>
          <p:nvPr userDrawn="1"/>
        </p:nvCxnSpPr>
        <p:spPr bwMode="auto">
          <a:xfrm>
            <a:off x="1804745" y="1452565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cxnSpLocks/>
          </p:cNvCxnSpPr>
          <p:nvPr userDrawn="1"/>
        </p:nvCxnSpPr>
        <p:spPr bwMode="auto">
          <a:xfrm flipV="1">
            <a:off x="2454442" y="1429119"/>
            <a:ext cx="9737558" cy="15383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e 18"/>
          <p:cNvGrpSpPr/>
          <p:nvPr userDrawn="1"/>
        </p:nvGrpSpPr>
        <p:grpSpPr bwMode="auto"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20" name="Ovale 19"/>
            <p:cNvSpPr/>
            <p:nvPr/>
          </p:nvSpPr>
          <p:spPr bwMode="auto"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1" name="Ovale 20"/>
            <p:cNvSpPr/>
            <p:nvPr/>
          </p:nvSpPr>
          <p:spPr bwMode="auto"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6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3" name="Ovale 22"/>
            <p:cNvSpPr/>
            <p:nvPr/>
          </p:nvSpPr>
          <p:spPr bwMode="auto"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4" name="Ovale 23"/>
            <p:cNvSpPr/>
            <p:nvPr/>
          </p:nvSpPr>
          <p:spPr bwMode="auto"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</p:grpSp>
      <p:sp>
        <p:nvSpPr>
          <p:cNvPr id="16" name="Espace réservé du contenu 3"/>
          <p:cNvSpPr>
            <a:spLocks noGrp="1"/>
          </p:cNvSpPr>
          <p:nvPr>
            <p:ph sz="half" idx="2" hasCustomPrompt="1"/>
          </p:nvPr>
        </p:nvSpPr>
        <p:spPr bwMode="auto">
          <a:xfrm>
            <a:off x="6347381" y="1825625"/>
            <a:ext cx="5481203" cy="4351338"/>
          </a:xfrm>
        </p:spPr>
        <p:txBody>
          <a:bodyPr rtlCol="0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7" name="Espace réservé du contenu 2"/>
          <p:cNvSpPr>
            <a:spLocks noGrp="1"/>
          </p:cNvSpPr>
          <p:nvPr>
            <p:ph sz="half" idx="1" hasCustomPrompt="1"/>
          </p:nvPr>
        </p:nvSpPr>
        <p:spPr bwMode="auto">
          <a:xfrm>
            <a:off x="363416" y="1825625"/>
            <a:ext cx="5481203" cy="4351338"/>
          </a:xfrm>
        </p:spPr>
        <p:txBody>
          <a:bodyPr rtlCol="0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25" name="Ovale 24"/>
          <p:cNvSpPr/>
          <p:nvPr userDrawn="1"/>
        </p:nvSpPr>
        <p:spPr bwMode="auto">
          <a:xfrm>
            <a:off x="4608159" y="4718683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" name="Ovale 25"/>
          <p:cNvSpPr/>
          <p:nvPr userDrawn="1"/>
        </p:nvSpPr>
        <p:spPr bwMode="auto">
          <a:xfrm>
            <a:off x="4289752" y="4494279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7" name="Espace réservé du pied de page 4"/>
          <p:cNvSpPr>
            <a:spLocks noGrp="1"/>
          </p:cNvSpPr>
          <p:nvPr>
            <p:ph type="ftr" sz="quarter" idx="3"/>
          </p:nvPr>
        </p:nvSpPr>
        <p:spPr bwMode="auto">
          <a:xfrm>
            <a:off x="417576" y="635378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Avancement projet SIFAC+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363416" y="246186"/>
            <a:ext cx="11465168" cy="1037492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9085384" y="6463207"/>
            <a:ext cx="2743200" cy="249385"/>
          </a:xfrm>
        </p:spPr>
        <p:txBody>
          <a:bodyPr rtlCol="0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8BB047D-A6CD-43AB-96F0-683C726B586B}" type="slidenum">
              <a:rPr lang="fr-FR"/>
              <a:t>‹N°›</a:t>
            </a:fld>
            <a:endParaRPr lang="fr-FR"/>
          </a:p>
        </p:txBody>
      </p:sp>
      <p:cxnSp>
        <p:nvCxnSpPr>
          <p:cNvPr id="12" name="Connecteur droit 11"/>
          <p:cNvCxnSpPr>
            <a:cxnSpLocks/>
          </p:cNvCxnSpPr>
          <p:nvPr userDrawn="1"/>
        </p:nvCxnSpPr>
        <p:spPr bwMode="auto">
          <a:xfrm>
            <a:off x="-24055" y="1452565"/>
            <a:ext cx="17178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cxnSpLocks/>
          </p:cNvCxnSpPr>
          <p:nvPr userDrawn="1"/>
        </p:nvCxnSpPr>
        <p:spPr bwMode="auto">
          <a:xfrm>
            <a:off x="1804745" y="1452565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cxnSpLocks/>
          </p:cNvCxnSpPr>
          <p:nvPr userDrawn="1"/>
        </p:nvCxnSpPr>
        <p:spPr bwMode="auto">
          <a:xfrm flipV="1">
            <a:off x="2454442" y="1429119"/>
            <a:ext cx="9737558" cy="15383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e 18"/>
          <p:cNvGrpSpPr/>
          <p:nvPr userDrawn="1"/>
        </p:nvGrpSpPr>
        <p:grpSpPr bwMode="auto"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20" name="Ovale 19"/>
            <p:cNvSpPr/>
            <p:nvPr/>
          </p:nvSpPr>
          <p:spPr bwMode="auto"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1" name="Ovale 20"/>
            <p:cNvSpPr/>
            <p:nvPr/>
          </p:nvSpPr>
          <p:spPr bwMode="auto"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6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3" name="Ovale 22"/>
            <p:cNvSpPr/>
            <p:nvPr/>
          </p:nvSpPr>
          <p:spPr bwMode="auto"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4" name="Ovale 23"/>
            <p:cNvSpPr/>
            <p:nvPr/>
          </p:nvSpPr>
          <p:spPr bwMode="auto"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</p:grpSp>
      <p:sp>
        <p:nvSpPr>
          <p:cNvPr id="27" name="Espace réservé du texte 4"/>
          <p:cNvSpPr>
            <a:spLocks noGrp="1"/>
          </p:cNvSpPr>
          <p:nvPr>
            <p:ph type="body" sz="quarter" idx="3" hasCustomPrompt="1"/>
          </p:nvPr>
        </p:nvSpPr>
        <p:spPr bwMode="auto">
          <a:xfrm>
            <a:off x="6347380" y="1681163"/>
            <a:ext cx="5481203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28" name="Espace réservé du contenu 5"/>
          <p:cNvSpPr>
            <a:spLocks noGrp="1"/>
          </p:cNvSpPr>
          <p:nvPr>
            <p:ph sz="quarter" idx="4" hasCustomPrompt="1"/>
          </p:nvPr>
        </p:nvSpPr>
        <p:spPr bwMode="auto">
          <a:xfrm>
            <a:off x="6347379" y="2586215"/>
            <a:ext cx="5481203" cy="3603448"/>
          </a:xfrm>
        </p:spPr>
        <p:txBody>
          <a:bodyPr rtlCol="0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29" name="Espace réservé du texte 2"/>
          <p:cNvSpPr>
            <a:spLocks noGrp="1"/>
          </p:cNvSpPr>
          <p:nvPr>
            <p:ph type="body" idx="1" hasCustomPrompt="1"/>
          </p:nvPr>
        </p:nvSpPr>
        <p:spPr bwMode="auto">
          <a:xfrm>
            <a:off x="363416" y="1681163"/>
            <a:ext cx="5481202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30" name="Espace réservé du contenu 3"/>
          <p:cNvSpPr>
            <a:spLocks noGrp="1"/>
          </p:cNvSpPr>
          <p:nvPr>
            <p:ph sz="half" idx="2" hasCustomPrompt="1"/>
          </p:nvPr>
        </p:nvSpPr>
        <p:spPr bwMode="auto">
          <a:xfrm>
            <a:off x="363416" y="2586215"/>
            <a:ext cx="5481202" cy="3603448"/>
          </a:xfrm>
        </p:spPr>
        <p:txBody>
          <a:bodyPr rtlCol="0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31" name="Ovale 30"/>
          <p:cNvSpPr/>
          <p:nvPr userDrawn="1"/>
        </p:nvSpPr>
        <p:spPr bwMode="auto">
          <a:xfrm>
            <a:off x="4608159" y="4718683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2" name="Ovale 31"/>
          <p:cNvSpPr/>
          <p:nvPr userDrawn="1"/>
        </p:nvSpPr>
        <p:spPr bwMode="auto">
          <a:xfrm>
            <a:off x="4289752" y="4494279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5" name="Espace réservé du pied de page 4"/>
          <p:cNvSpPr>
            <a:spLocks noGrp="1"/>
          </p:cNvSpPr>
          <p:nvPr>
            <p:ph type="ftr" sz="quarter" idx="13"/>
          </p:nvPr>
        </p:nvSpPr>
        <p:spPr bwMode="auto">
          <a:xfrm>
            <a:off x="417576" y="635378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Avancement projet SIFAC+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831850" y="3794663"/>
            <a:ext cx="10515600" cy="823232"/>
          </a:xfrm>
        </p:spPr>
        <p:txBody>
          <a:bodyPr vert="horz" lIns="91440" tIns="45720" rIns="91440" bIns="45720" rtlCol="0" anchor="b">
            <a:noAutofit/>
          </a:bodyPr>
          <a:lstStyle>
            <a:lvl1pPr algn="ctr">
              <a:defRPr lang="en-IN" sz="3600" b="1" cap="all"/>
            </a:lvl1pPr>
          </a:lstStyle>
          <a:p>
            <a:pPr lvl="0">
              <a:defRPr/>
            </a:pPr>
            <a:r>
              <a:rPr lang="fr-FR"/>
              <a:t>TITRE ICI</a:t>
            </a:r>
            <a:endParaRPr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 bwMode="auto">
          <a:xfrm>
            <a:off x="9085384" y="6463207"/>
            <a:ext cx="2743200" cy="249385"/>
          </a:xfrm>
        </p:spPr>
        <p:txBody>
          <a:bodyPr rtlCol="0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8BB047D-A6CD-43AB-96F0-683C726B586B}" type="slidenum">
              <a:rPr lang="fr-FR"/>
              <a:t>‹N°›</a:t>
            </a:fld>
            <a:endParaRPr lang="fr-FR"/>
          </a:p>
        </p:txBody>
      </p:sp>
      <p:cxnSp>
        <p:nvCxnSpPr>
          <p:cNvPr id="7" name="Connecteur droit 6"/>
          <p:cNvCxnSpPr>
            <a:cxnSpLocks/>
          </p:cNvCxnSpPr>
          <p:nvPr userDrawn="1"/>
        </p:nvCxnSpPr>
        <p:spPr bwMode="auto">
          <a:xfrm>
            <a:off x="5351690" y="3748188"/>
            <a:ext cx="1488621" cy="0"/>
          </a:xfrm>
          <a:prstGeom prst="line">
            <a:avLst/>
          </a:prstGeom>
          <a:ln w="139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e 17"/>
          <p:cNvGrpSpPr/>
          <p:nvPr userDrawn="1"/>
        </p:nvGrpSpPr>
        <p:grpSpPr bwMode="auto">
          <a:xfrm>
            <a:off x="5721601" y="4594679"/>
            <a:ext cx="748798" cy="134113"/>
            <a:chOff x="4827813" y="2534636"/>
            <a:chExt cx="996651" cy="178504"/>
          </a:xfrm>
        </p:grpSpPr>
        <p:sp>
          <p:nvSpPr>
            <p:cNvPr id="19" name="Ovale 18"/>
            <p:cNvSpPr/>
            <p:nvPr/>
          </p:nvSpPr>
          <p:spPr bwMode="auto"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0" name="Ovale 19"/>
            <p:cNvSpPr/>
            <p:nvPr/>
          </p:nvSpPr>
          <p:spPr bwMode="auto"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6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1" name="Ovale 20"/>
            <p:cNvSpPr/>
            <p:nvPr/>
          </p:nvSpPr>
          <p:spPr bwMode="auto"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2" name="Ovale 21"/>
            <p:cNvSpPr/>
            <p:nvPr/>
          </p:nvSpPr>
          <p:spPr bwMode="auto"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</p:grpSp>
      <p:sp>
        <p:nvSpPr>
          <p:cNvPr id="13" name="Espace réservé du texte 3"/>
          <p:cNvSpPr>
            <a:spLocks noGrp="1"/>
          </p:cNvSpPr>
          <p:nvPr>
            <p:ph type="body" sz="half" idx="2" hasCustomPrompt="1"/>
          </p:nvPr>
        </p:nvSpPr>
        <p:spPr bwMode="auto">
          <a:xfrm>
            <a:off x="839788" y="4839678"/>
            <a:ext cx="10507662" cy="1305378"/>
          </a:xfrm>
        </p:spPr>
        <p:txBody>
          <a:bodyPr vert="horz" lIns="91440" tIns="45720" rIns="91440" bIns="45720" rtlCol="0">
            <a:noAutofit/>
          </a:bodyPr>
          <a:lstStyle>
            <a:lvl1pPr marL="0" indent="0" algn="ctr">
              <a:buNone/>
              <a:defRPr lang="en-US" b="0" cap="none"/>
            </a:lvl1pPr>
          </a:lstStyle>
          <a:p>
            <a:pPr marL="228600" lvl="0" indent="-228600" algn="ctr">
              <a:lnSpc>
                <a:spcPct val="100000"/>
              </a:lnSpc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15" name="Espace réservé d’image 2"/>
          <p:cNvSpPr>
            <a:spLocks noGrp="1"/>
          </p:cNvSpPr>
          <p:nvPr>
            <p:ph type="pic" idx="1"/>
          </p:nvPr>
        </p:nvSpPr>
        <p:spPr bwMode="auto">
          <a:xfrm>
            <a:off x="0" y="1"/>
            <a:ext cx="12192000" cy="37130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000"/>
            </a:lvl1pPr>
          </a:lstStyle>
          <a:p>
            <a:pPr marL="0" lvl="0" indent="0" algn="ctr">
              <a:buNone/>
              <a:defRPr/>
            </a:pPr>
            <a:r>
              <a:rPr lang="fr-FR"/>
              <a:t>Cliquez sur l'icône pour ajouter une image</a:t>
            </a:r>
            <a:endParaRPr/>
          </a:p>
        </p:txBody>
      </p:sp>
      <p:sp>
        <p:nvSpPr>
          <p:cNvPr id="12" name="Espace réservé du pied de page 4"/>
          <p:cNvSpPr>
            <a:spLocks noGrp="1"/>
          </p:cNvSpPr>
          <p:nvPr>
            <p:ph type="ftr" sz="quarter" idx="3"/>
          </p:nvPr>
        </p:nvSpPr>
        <p:spPr bwMode="auto">
          <a:xfrm>
            <a:off x="417576" y="635378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Avancement projet SIFAC+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363416" y="246186"/>
            <a:ext cx="3206261" cy="1037492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/>
            </a:lvl1pPr>
          </a:lstStyle>
          <a:p>
            <a:pPr>
              <a:defRPr/>
            </a:pPr>
            <a:r>
              <a:rPr lang="fr-FR"/>
              <a:t>Titre ici</a:t>
            </a:r>
            <a:endParaRPr/>
          </a:p>
        </p:txBody>
      </p:sp>
      <p:sp>
        <p:nvSpPr>
          <p:cNvPr id="10" name="Espace réservé du numéro de diapositive 5"/>
          <p:cNvSpPr>
            <a:spLocks noGrp="1"/>
          </p:cNvSpPr>
          <p:nvPr>
            <p:ph type="sldNum" sz="quarter" idx="12"/>
          </p:nvPr>
        </p:nvSpPr>
        <p:spPr bwMode="auto">
          <a:xfrm>
            <a:off x="9085384" y="6463207"/>
            <a:ext cx="2743200" cy="249385"/>
          </a:xfrm>
        </p:spPr>
        <p:txBody>
          <a:bodyPr rtlCol="0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8BB047D-A6CD-43AB-96F0-683C726B586B}" type="slidenum">
              <a:rPr lang="fr-FR"/>
              <a:t>‹N°›</a:t>
            </a:fld>
            <a:endParaRPr lang="fr-FR"/>
          </a:p>
        </p:txBody>
      </p:sp>
      <p:grpSp>
        <p:nvGrpSpPr>
          <p:cNvPr id="6" name="Groupe 5"/>
          <p:cNvGrpSpPr/>
          <p:nvPr userDrawn="1"/>
        </p:nvGrpSpPr>
        <p:grpSpPr bwMode="auto">
          <a:xfrm>
            <a:off x="-24056" y="1452563"/>
            <a:ext cx="3385227" cy="134113"/>
            <a:chOff x="-24055" y="1452565"/>
            <a:chExt cx="2374533" cy="0"/>
          </a:xfrm>
        </p:grpSpPr>
        <p:cxnSp>
          <p:nvCxnSpPr>
            <p:cNvPr id="12" name="Connecteur droit 11"/>
            <p:cNvCxnSpPr>
              <a:cxnSpLocks/>
            </p:cNvCxnSpPr>
            <p:nvPr userDrawn="1"/>
          </p:nvCxnSpPr>
          <p:spPr bwMode="auto">
            <a:xfrm>
              <a:off x="-24055" y="1452565"/>
              <a:ext cx="1717831" cy="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>
              <a:cxnSpLocks/>
            </p:cNvCxnSpPr>
            <p:nvPr userDrawn="1"/>
          </p:nvCxnSpPr>
          <p:spPr bwMode="auto">
            <a:xfrm>
              <a:off x="1804745" y="1452565"/>
              <a:ext cx="545734" cy="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Ovale 24"/>
          <p:cNvSpPr/>
          <p:nvPr userDrawn="1"/>
        </p:nvSpPr>
        <p:spPr bwMode="auto">
          <a:xfrm>
            <a:off x="10251393" y="555158"/>
            <a:ext cx="3298372" cy="3298372"/>
          </a:xfrm>
          <a:prstGeom prst="ellipse">
            <a:avLst/>
          </a:prstGeom>
          <a:noFill/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" name="Ovale 25"/>
          <p:cNvSpPr/>
          <p:nvPr userDrawn="1"/>
        </p:nvSpPr>
        <p:spPr bwMode="auto">
          <a:xfrm>
            <a:off x="9932986" y="330754"/>
            <a:ext cx="1268186" cy="1268186"/>
          </a:xfrm>
          <a:prstGeom prst="ellipse">
            <a:avLst/>
          </a:prstGeom>
          <a:noFill/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grpSp>
        <p:nvGrpSpPr>
          <p:cNvPr id="27" name="Groupe 26"/>
          <p:cNvGrpSpPr/>
          <p:nvPr userDrawn="1"/>
        </p:nvGrpSpPr>
        <p:grpSpPr bwMode="auto"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28" name="Ovale 27"/>
            <p:cNvSpPr/>
            <p:nvPr/>
          </p:nvSpPr>
          <p:spPr bwMode="auto"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5" name="Ovale 34"/>
            <p:cNvSpPr/>
            <p:nvPr/>
          </p:nvSpPr>
          <p:spPr bwMode="auto"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6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6" name="Ovale 35"/>
            <p:cNvSpPr/>
            <p:nvPr/>
          </p:nvSpPr>
          <p:spPr bwMode="auto"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7" name="Ovale 36"/>
            <p:cNvSpPr/>
            <p:nvPr/>
          </p:nvSpPr>
          <p:spPr bwMode="auto"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</p:grpSp>
      <p:sp>
        <p:nvSpPr>
          <p:cNvPr id="30" name="Espace réservé au texte 3"/>
          <p:cNvSpPr>
            <a:spLocks noGrp="1"/>
          </p:cNvSpPr>
          <p:nvPr>
            <p:ph type="body" sz="half" idx="2" hasCustomPrompt="1"/>
          </p:nvPr>
        </p:nvSpPr>
        <p:spPr bwMode="auto">
          <a:xfrm>
            <a:off x="363416" y="2057400"/>
            <a:ext cx="3206261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31" name="Espace réservé du contenu 2"/>
          <p:cNvSpPr>
            <a:spLocks noGrp="1"/>
          </p:cNvSpPr>
          <p:nvPr>
            <p:ph idx="1" hasCustomPrompt="1"/>
          </p:nvPr>
        </p:nvSpPr>
        <p:spPr bwMode="auto">
          <a:xfrm>
            <a:off x="3888084" y="246187"/>
            <a:ext cx="7467304" cy="561486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6" name="Espace réservé du pied de page 4"/>
          <p:cNvSpPr>
            <a:spLocks noGrp="1"/>
          </p:cNvSpPr>
          <p:nvPr>
            <p:ph type="ftr" sz="quarter" idx="3"/>
          </p:nvPr>
        </p:nvSpPr>
        <p:spPr bwMode="auto">
          <a:xfrm>
            <a:off x="417576" y="635378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Avancement projet SIFAC+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 unique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363416" y="246186"/>
            <a:ext cx="11465168" cy="1037492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9085384" y="6463207"/>
            <a:ext cx="2743200" cy="249385"/>
          </a:xfrm>
        </p:spPr>
        <p:txBody>
          <a:bodyPr rtlCol="0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8BB047D-A6CD-43AB-96F0-683C726B586B}" type="slidenum">
              <a:rPr lang="fr-FR"/>
              <a:t>‹N°›</a:t>
            </a:fld>
            <a:endParaRPr lang="fr-FR"/>
          </a:p>
        </p:txBody>
      </p:sp>
      <p:cxnSp>
        <p:nvCxnSpPr>
          <p:cNvPr id="12" name="Connecteur droit 11"/>
          <p:cNvCxnSpPr>
            <a:cxnSpLocks/>
          </p:cNvCxnSpPr>
          <p:nvPr userDrawn="1"/>
        </p:nvCxnSpPr>
        <p:spPr bwMode="auto">
          <a:xfrm>
            <a:off x="-24055" y="1452565"/>
            <a:ext cx="17178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cxnSpLocks/>
          </p:cNvCxnSpPr>
          <p:nvPr userDrawn="1"/>
        </p:nvCxnSpPr>
        <p:spPr bwMode="auto">
          <a:xfrm>
            <a:off x="1804745" y="1452565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cxnSpLocks/>
          </p:cNvCxnSpPr>
          <p:nvPr userDrawn="1"/>
        </p:nvCxnSpPr>
        <p:spPr bwMode="auto">
          <a:xfrm flipV="1">
            <a:off x="2454442" y="1429119"/>
            <a:ext cx="9737558" cy="15383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e 18"/>
          <p:cNvGrpSpPr/>
          <p:nvPr userDrawn="1"/>
        </p:nvGrpSpPr>
        <p:grpSpPr bwMode="auto"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20" name="Ovale 19"/>
            <p:cNvSpPr/>
            <p:nvPr/>
          </p:nvSpPr>
          <p:spPr bwMode="auto"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1" name="Ovale 20"/>
            <p:cNvSpPr/>
            <p:nvPr/>
          </p:nvSpPr>
          <p:spPr bwMode="auto"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6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3" name="Ovale 22"/>
            <p:cNvSpPr/>
            <p:nvPr/>
          </p:nvSpPr>
          <p:spPr bwMode="auto"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4" name="Ovale 23"/>
            <p:cNvSpPr/>
            <p:nvPr/>
          </p:nvSpPr>
          <p:spPr bwMode="auto"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</p:grpSp>
      <p:sp>
        <p:nvSpPr>
          <p:cNvPr id="13" name="Ovale 12"/>
          <p:cNvSpPr/>
          <p:nvPr userDrawn="1"/>
        </p:nvSpPr>
        <p:spPr bwMode="auto">
          <a:xfrm>
            <a:off x="4608159" y="4718683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Ovale 13"/>
          <p:cNvSpPr/>
          <p:nvPr userDrawn="1"/>
        </p:nvSpPr>
        <p:spPr bwMode="auto">
          <a:xfrm>
            <a:off x="4289752" y="4494279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" name="Espace réservé du pied de page 4"/>
          <p:cNvSpPr>
            <a:spLocks noGrp="1"/>
          </p:cNvSpPr>
          <p:nvPr>
            <p:ph type="ftr" sz="quarter" idx="3"/>
          </p:nvPr>
        </p:nvSpPr>
        <p:spPr bwMode="auto">
          <a:xfrm>
            <a:off x="417576" y="635378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Avancement projet SIFAC+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9085384" y="6463207"/>
            <a:ext cx="2743200" cy="249385"/>
          </a:xfrm>
        </p:spPr>
        <p:txBody>
          <a:bodyPr rtlCol="0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8BB047D-A6CD-43AB-96F0-683C726B586B}" type="slidenum">
              <a:rPr lang="fr-FR"/>
              <a:t>‹N°›</a:t>
            </a:fld>
            <a:endParaRPr lang="fr-FR"/>
          </a:p>
        </p:txBody>
      </p:sp>
      <p:grpSp>
        <p:nvGrpSpPr>
          <p:cNvPr id="4" name="Groupe 3"/>
          <p:cNvGrpSpPr/>
          <p:nvPr userDrawn="1"/>
        </p:nvGrpSpPr>
        <p:grpSpPr bwMode="auto"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5" name="Ovale 4"/>
            <p:cNvSpPr/>
            <p:nvPr/>
          </p:nvSpPr>
          <p:spPr bwMode="auto"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6" name="Ovale 5"/>
            <p:cNvSpPr/>
            <p:nvPr/>
          </p:nvSpPr>
          <p:spPr bwMode="auto"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6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7" name="Ovale 6"/>
            <p:cNvSpPr/>
            <p:nvPr/>
          </p:nvSpPr>
          <p:spPr bwMode="auto"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8" name="Ovale 7"/>
            <p:cNvSpPr/>
            <p:nvPr/>
          </p:nvSpPr>
          <p:spPr bwMode="auto"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</p:grpSp>
      <p:sp>
        <p:nvSpPr>
          <p:cNvPr id="9" name="Espace réservé du pied de page 4"/>
          <p:cNvSpPr>
            <a:spLocks noGrp="1"/>
          </p:cNvSpPr>
          <p:nvPr>
            <p:ph type="ftr" sz="quarter" idx="3"/>
          </p:nvPr>
        </p:nvSpPr>
        <p:spPr bwMode="auto">
          <a:xfrm>
            <a:off x="417576" y="635378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Avancement projet SIFAC+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, contenu et grande ph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5908430" y="1046163"/>
            <a:ext cx="5445369" cy="1114784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 bwMode="auto">
          <a:xfrm>
            <a:off x="5908430" y="2506661"/>
            <a:ext cx="5445370" cy="3454523"/>
          </a:xfrm>
        </p:spPr>
        <p:txBody>
          <a:bodyPr lIns="0" tIns="0" rIns="0" bIns="0" rtlCol="0">
            <a:no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800"/>
            </a:lvl1pPr>
            <a:lvl2pPr>
              <a:lnSpc>
                <a:spcPct val="100000"/>
              </a:lnSpc>
              <a:buClr>
                <a:schemeClr val="accent1"/>
              </a:buClr>
              <a:defRPr sz="1600"/>
            </a:lvl2pPr>
            <a:lvl3pPr>
              <a:lnSpc>
                <a:spcPct val="100000"/>
              </a:lnSpc>
              <a:buClr>
                <a:schemeClr val="accent1"/>
              </a:buClr>
              <a:defRPr sz="1400"/>
            </a:lvl3pPr>
            <a:lvl4pPr>
              <a:lnSpc>
                <a:spcPct val="100000"/>
              </a:lnSpc>
              <a:buClr>
                <a:schemeClr val="accent1"/>
              </a:buClr>
              <a:defRPr sz="1200"/>
            </a:lvl4pPr>
            <a:lvl5pPr>
              <a:lnSpc>
                <a:spcPct val="100000"/>
              </a:lnSpc>
              <a:buClr>
                <a:schemeClr val="accent1"/>
              </a:buClr>
              <a:defRPr sz="1200"/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9085384" y="6463207"/>
            <a:ext cx="2743200" cy="249385"/>
          </a:xfrm>
        </p:spPr>
        <p:txBody>
          <a:bodyPr rtlCol="0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8BB047D-A6CD-43AB-96F0-683C726B586B}" type="slidenum">
              <a:rPr lang="fr-FR"/>
              <a:t>‹N°›</a:t>
            </a:fld>
            <a:endParaRPr lang="fr-FR"/>
          </a:p>
        </p:txBody>
      </p:sp>
      <p:sp>
        <p:nvSpPr>
          <p:cNvPr id="10" name="Espace réservé d’image 9"/>
          <p:cNvSpPr>
            <a:spLocks noGrp="1"/>
          </p:cNvSpPr>
          <p:nvPr>
            <p:ph type="pic" sz="quarter" idx="15"/>
          </p:nvPr>
        </p:nvSpPr>
        <p:spPr bwMode="auto">
          <a:xfrm>
            <a:off x="469045" y="0"/>
            <a:ext cx="5210175" cy="5961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fr-FR"/>
              <a:t>Cliquez sur l'icône pour ajouter une image</a:t>
            </a:r>
            <a:endParaRPr/>
          </a:p>
        </p:txBody>
      </p:sp>
      <p:cxnSp>
        <p:nvCxnSpPr>
          <p:cNvPr id="11" name="Connecteur droit 10"/>
          <p:cNvCxnSpPr>
            <a:cxnSpLocks/>
          </p:cNvCxnSpPr>
          <p:nvPr userDrawn="1"/>
        </p:nvCxnSpPr>
        <p:spPr bwMode="auto">
          <a:xfrm>
            <a:off x="5679220" y="2286312"/>
            <a:ext cx="1080000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e 11"/>
          <p:cNvGrpSpPr/>
          <p:nvPr userDrawn="1"/>
        </p:nvGrpSpPr>
        <p:grpSpPr bwMode="auto">
          <a:xfrm>
            <a:off x="11079786" y="421045"/>
            <a:ext cx="748798" cy="134113"/>
            <a:chOff x="4827813" y="2534636"/>
            <a:chExt cx="996651" cy="178504"/>
          </a:xfrm>
        </p:grpSpPr>
        <p:sp>
          <p:nvSpPr>
            <p:cNvPr id="13" name="Ovale 12"/>
            <p:cNvSpPr/>
            <p:nvPr/>
          </p:nvSpPr>
          <p:spPr bwMode="auto"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4" name="Ovale 13"/>
            <p:cNvSpPr/>
            <p:nvPr/>
          </p:nvSpPr>
          <p:spPr bwMode="auto"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6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5" name="Ovale 14"/>
            <p:cNvSpPr/>
            <p:nvPr/>
          </p:nvSpPr>
          <p:spPr bwMode="auto"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6" name="Ovale 15"/>
            <p:cNvSpPr/>
            <p:nvPr/>
          </p:nvSpPr>
          <p:spPr bwMode="auto"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</p:grpSp>
      <p:sp>
        <p:nvSpPr>
          <p:cNvPr id="17" name="Ovale 16"/>
          <p:cNvSpPr/>
          <p:nvPr userDrawn="1"/>
        </p:nvSpPr>
        <p:spPr bwMode="auto">
          <a:xfrm>
            <a:off x="10039330" y="896815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" name="Ovale 17"/>
          <p:cNvSpPr/>
          <p:nvPr userDrawn="1"/>
        </p:nvSpPr>
        <p:spPr bwMode="auto">
          <a:xfrm>
            <a:off x="9720923" y="672411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20" name="Connecteur droit 19"/>
          <p:cNvCxnSpPr>
            <a:cxnSpLocks/>
          </p:cNvCxnSpPr>
          <p:nvPr userDrawn="1"/>
        </p:nvCxnSpPr>
        <p:spPr bwMode="auto">
          <a:xfrm>
            <a:off x="6882865" y="2286312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, contenu et trois photo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363416" y="1046163"/>
            <a:ext cx="5445369" cy="1114784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 bwMode="auto">
          <a:xfrm>
            <a:off x="363416" y="2506661"/>
            <a:ext cx="5445370" cy="3454523"/>
          </a:xfrm>
        </p:spPr>
        <p:txBody>
          <a:bodyPr lIns="0" tIns="0" rIns="0" bIns="0" rtlCol="0">
            <a:noAutofit/>
          </a:bodyPr>
          <a:lstStyle>
            <a:lvl1pPr>
              <a:lnSpc>
                <a:spcPct val="100000"/>
              </a:lnSpc>
              <a:defRPr sz="1800"/>
            </a:lvl1pPr>
            <a:lvl2pPr>
              <a:lnSpc>
                <a:spcPct val="100000"/>
              </a:lnSpc>
              <a:defRPr sz="16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9085384" y="6463207"/>
            <a:ext cx="2743200" cy="249385"/>
          </a:xfrm>
        </p:spPr>
        <p:txBody>
          <a:bodyPr rtlCol="0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8BB047D-A6CD-43AB-96F0-683C726B586B}" type="slidenum">
              <a:rPr lang="fr-FR"/>
              <a:t>‹N°›</a:t>
            </a:fld>
            <a:endParaRPr lang="fr-FR"/>
          </a:p>
        </p:txBody>
      </p:sp>
      <p:sp>
        <p:nvSpPr>
          <p:cNvPr id="10" name="Espace réservé d’image 9"/>
          <p:cNvSpPr>
            <a:spLocks noGrp="1"/>
          </p:cNvSpPr>
          <p:nvPr>
            <p:ph type="pic" sz="quarter" idx="15"/>
          </p:nvPr>
        </p:nvSpPr>
        <p:spPr bwMode="auto">
          <a:xfrm>
            <a:off x="5919755" y="1"/>
            <a:ext cx="3430408" cy="409194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fr-FR"/>
              <a:t>Cliquez sur l'icône pour ajouter une image</a:t>
            </a:r>
            <a:endParaRPr/>
          </a:p>
        </p:txBody>
      </p:sp>
      <p:cxnSp>
        <p:nvCxnSpPr>
          <p:cNvPr id="11" name="Connecteur droit 10"/>
          <p:cNvCxnSpPr>
            <a:cxnSpLocks/>
          </p:cNvCxnSpPr>
          <p:nvPr userDrawn="1"/>
        </p:nvCxnSpPr>
        <p:spPr bwMode="auto">
          <a:xfrm>
            <a:off x="-24055" y="2286312"/>
            <a:ext cx="1044000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e 11"/>
          <p:cNvGrpSpPr/>
          <p:nvPr userDrawn="1"/>
        </p:nvGrpSpPr>
        <p:grpSpPr bwMode="auto"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13" name="Ovale 12"/>
            <p:cNvSpPr/>
            <p:nvPr/>
          </p:nvSpPr>
          <p:spPr bwMode="auto"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4" name="Ovale 13"/>
            <p:cNvSpPr/>
            <p:nvPr/>
          </p:nvSpPr>
          <p:spPr bwMode="auto"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6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5" name="Ovale 14"/>
            <p:cNvSpPr/>
            <p:nvPr/>
          </p:nvSpPr>
          <p:spPr bwMode="auto"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6" name="Ovale 15"/>
            <p:cNvSpPr/>
            <p:nvPr/>
          </p:nvSpPr>
          <p:spPr bwMode="auto"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</p:grpSp>
      <p:sp>
        <p:nvSpPr>
          <p:cNvPr id="17" name="Ovale 16"/>
          <p:cNvSpPr/>
          <p:nvPr userDrawn="1"/>
        </p:nvSpPr>
        <p:spPr bwMode="auto">
          <a:xfrm>
            <a:off x="4608159" y="4718683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" name="Ovale 17"/>
          <p:cNvSpPr/>
          <p:nvPr userDrawn="1"/>
        </p:nvSpPr>
        <p:spPr bwMode="auto">
          <a:xfrm>
            <a:off x="4289752" y="4494279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20" name="Connecteur droit 19"/>
          <p:cNvCxnSpPr>
            <a:cxnSpLocks/>
          </p:cNvCxnSpPr>
          <p:nvPr userDrawn="1"/>
        </p:nvCxnSpPr>
        <p:spPr bwMode="auto">
          <a:xfrm>
            <a:off x="1137233" y="2286312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’image 9"/>
          <p:cNvSpPr>
            <a:spLocks noGrp="1"/>
          </p:cNvSpPr>
          <p:nvPr>
            <p:ph type="pic" sz="quarter" idx="16"/>
          </p:nvPr>
        </p:nvSpPr>
        <p:spPr bwMode="auto">
          <a:xfrm>
            <a:off x="9542186" y="555157"/>
            <a:ext cx="2649814" cy="42981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fr-FR"/>
              <a:t>Cliquez sur l'icône pour ajouter une image</a:t>
            </a:r>
            <a:endParaRPr/>
          </a:p>
        </p:txBody>
      </p:sp>
      <p:sp>
        <p:nvSpPr>
          <p:cNvPr id="21" name="Espace réservé d’image 9"/>
          <p:cNvSpPr>
            <a:spLocks noGrp="1"/>
          </p:cNvSpPr>
          <p:nvPr>
            <p:ph type="pic" sz="quarter" idx="17"/>
          </p:nvPr>
        </p:nvSpPr>
        <p:spPr bwMode="auto">
          <a:xfrm>
            <a:off x="5919754" y="4289110"/>
            <a:ext cx="3430407" cy="16720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fr-FR"/>
              <a:t>Cliquez sur l'icône pour ajouter une image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emi-image horizonta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831850" y="3794663"/>
            <a:ext cx="10515600" cy="823232"/>
          </a:xfrm>
        </p:spPr>
        <p:txBody>
          <a:bodyPr vert="horz" lIns="91440" tIns="45720" rIns="91440" bIns="45720" rtlCol="0" anchor="b">
            <a:noAutofit/>
          </a:bodyPr>
          <a:lstStyle>
            <a:lvl1pPr algn="ctr">
              <a:defRPr lang="en-IN" sz="3600" b="1" cap="all"/>
            </a:lvl1pPr>
          </a:lstStyle>
          <a:p>
            <a:pPr lvl="0">
              <a:defRPr/>
            </a:pPr>
            <a:r>
              <a:rPr lang="fr-FR"/>
              <a:t>TITRE ICI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 bwMode="auto">
          <a:xfrm>
            <a:off x="831850" y="4839691"/>
            <a:ext cx="10515600" cy="1305378"/>
          </a:xfrm>
        </p:spPr>
        <p:txBody>
          <a:bodyPr vert="horz" lIns="91440" tIns="45720" rIns="91440" bIns="45720" rtlCol="0"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sz="1800" b="0" cap="none"/>
            </a:lvl1pPr>
          </a:lstStyle>
          <a:p>
            <a:pPr marL="228600" lvl="0" indent="-22860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9085384" y="6463207"/>
            <a:ext cx="2743200" cy="249385"/>
          </a:xfrm>
        </p:spPr>
        <p:txBody>
          <a:bodyPr rtlCol="0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8BB047D-A6CD-43AB-96F0-683C726B586B}" type="slidenum">
              <a:rPr lang="fr-FR"/>
              <a:t>‹N°›</a:t>
            </a:fld>
            <a:endParaRPr lang="fr-FR"/>
          </a:p>
        </p:txBody>
      </p:sp>
      <p:sp>
        <p:nvSpPr>
          <p:cNvPr id="14" name="Espace réservé d’image 13"/>
          <p:cNvSpPr>
            <a:spLocks noGrp="1"/>
          </p:cNvSpPr>
          <p:nvPr>
            <p:ph type="pic" sz="quarter" idx="13"/>
          </p:nvPr>
        </p:nvSpPr>
        <p:spPr bwMode="auto">
          <a:xfrm>
            <a:off x="0" y="0"/>
            <a:ext cx="12192000" cy="37130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>
              <a:defRPr/>
            </a:pPr>
            <a:r>
              <a:rPr lang="fr-FR"/>
              <a:t>Cliquez sur l'icône pour ajouter une image</a:t>
            </a:r>
            <a:endParaRPr/>
          </a:p>
        </p:txBody>
      </p:sp>
      <p:cxnSp>
        <p:nvCxnSpPr>
          <p:cNvPr id="7" name="Connecteur droit 6"/>
          <p:cNvCxnSpPr>
            <a:cxnSpLocks/>
          </p:cNvCxnSpPr>
          <p:nvPr userDrawn="1"/>
        </p:nvCxnSpPr>
        <p:spPr bwMode="auto">
          <a:xfrm>
            <a:off x="5351690" y="3748188"/>
            <a:ext cx="1488621" cy="0"/>
          </a:xfrm>
          <a:prstGeom prst="line">
            <a:avLst/>
          </a:prstGeom>
          <a:ln w="139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e 17"/>
          <p:cNvGrpSpPr/>
          <p:nvPr userDrawn="1"/>
        </p:nvGrpSpPr>
        <p:grpSpPr bwMode="auto">
          <a:xfrm>
            <a:off x="5721601" y="4594679"/>
            <a:ext cx="748798" cy="134113"/>
            <a:chOff x="4827813" y="2534636"/>
            <a:chExt cx="996651" cy="178504"/>
          </a:xfrm>
        </p:grpSpPr>
        <p:sp>
          <p:nvSpPr>
            <p:cNvPr id="19" name="Ovale 18"/>
            <p:cNvSpPr/>
            <p:nvPr/>
          </p:nvSpPr>
          <p:spPr bwMode="auto"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0" name="Ovale 19"/>
            <p:cNvSpPr/>
            <p:nvPr/>
          </p:nvSpPr>
          <p:spPr bwMode="auto"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6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1" name="Ovale 20"/>
            <p:cNvSpPr/>
            <p:nvPr/>
          </p:nvSpPr>
          <p:spPr bwMode="auto"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2" name="Ovale 21"/>
            <p:cNvSpPr/>
            <p:nvPr/>
          </p:nvSpPr>
          <p:spPr bwMode="auto"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 et contenu 0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363416" y="246186"/>
            <a:ext cx="3206261" cy="1037492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/>
            </a:lvl1pPr>
          </a:lstStyle>
          <a:p>
            <a:pPr>
              <a:defRPr/>
            </a:pPr>
            <a:r>
              <a:rPr lang="fr-FR"/>
              <a:t>Titre ici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 bwMode="auto">
          <a:xfrm>
            <a:off x="4080986" y="2426274"/>
            <a:ext cx="3008434" cy="601087"/>
          </a:xfrm>
        </p:spPr>
        <p:txBody>
          <a:bodyPr lIns="0" tIns="0" rIns="0" bIns="0" rtlCol="0" anchor="b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 bwMode="auto">
          <a:xfrm>
            <a:off x="4080986" y="3097702"/>
            <a:ext cx="3008434" cy="3091961"/>
          </a:xfrm>
        </p:spPr>
        <p:txBody>
          <a:bodyPr lIns="0" tIns="0" rIns="0" bIns="0" rtlCol="0">
            <a:no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9085384" y="6463207"/>
            <a:ext cx="2743200" cy="249385"/>
          </a:xfrm>
        </p:spPr>
        <p:txBody>
          <a:bodyPr rtlCol="0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8BB047D-A6CD-43AB-96F0-683C726B586B}" type="slidenum">
              <a:rPr lang="fr-FR"/>
              <a:t>‹N°›</a:t>
            </a:fld>
            <a:endParaRPr lang="fr-FR"/>
          </a:p>
        </p:txBody>
      </p:sp>
      <p:sp>
        <p:nvSpPr>
          <p:cNvPr id="11" name="Espace réservé du contenu 16"/>
          <p:cNvSpPr>
            <a:spLocks noGrp="1"/>
          </p:cNvSpPr>
          <p:nvPr>
            <p:ph sz="quarter" idx="14" hasCustomPrompt="1"/>
          </p:nvPr>
        </p:nvSpPr>
        <p:spPr bwMode="auto">
          <a:xfrm>
            <a:off x="363416" y="6462713"/>
            <a:ext cx="2262187" cy="249237"/>
          </a:xfrm>
        </p:spPr>
        <p:txBody>
          <a:bodyPr rtlCol="0">
            <a:noAutofit/>
          </a:bodyPr>
          <a:lstStyle>
            <a:lvl1pPr marL="0" indent="0">
              <a:buNone/>
              <a:defRPr sz="1400" b="1" cap="all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>
              <a:defRPr/>
            </a:pPr>
            <a:r>
              <a:rPr lang="fr-FR"/>
              <a:t>Nom de votre société</a:t>
            </a:r>
            <a:endParaRPr/>
          </a:p>
        </p:txBody>
      </p:sp>
      <p:grpSp>
        <p:nvGrpSpPr>
          <p:cNvPr id="6" name="Groupe 5"/>
          <p:cNvGrpSpPr/>
          <p:nvPr userDrawn="1"/>
        </p:nvGrpSpPr>
        <p:grpSpPr bwMode="auto">
          <a:xfrm>
            <a:off x="-24056" y="1452563"/>
            <a:ext cx="3385227" cy="134113"/>
            <a:chOff x="-24055" y="1452565"/>
            <a:chExt cx="2374533" cy="0"/>
          </a:xfrm>
        </p:grpSpPr>
        <p:cxnSp>
          <p:nvCxnSpPr>
            <p:cNvPr id="12" name="Connecteur droit 11"/>
            <p:cNvCxnSpPr>
              <a:cxnSpLocks/>
            </p:cNvCxnSpPr>
            <p:nvPr userDrawn="1"/>
          </p:nvCxnSpPr>
          <p:spPr bwMode="auto">
            <a:xfrm>
              <a:off x="-24055" y="1452565"/>
              <a:ext cx="1717831" cy="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>
              <a:cxnSpLocks/>
            </p:cNvCxnSpPr>
            <p:nvPr userDrawn="1"/>
          </p:nvCxnSpPr>
          <p:spPr bwMode="auto">
            <a:xfrm>
              <a:off x="1804745" y="1452565"/>
              <a:ext cx="545734" cy="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Connecteur droit 21"/>
          <p:cNvCxnSpPr>
            <a:cxnSpLocks/>
          </p:cNvCxnSpPr>
          <p:nvPr userDrawn="1"/>
        </p:nvCxnSpPr>
        <p:spPr bwMode="auto">
          <a:xfrm flipV="1">
            <a:off x="3639489" y="421045"/>
            <a:ext cx="0" cy="5768619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texte 2"/>
          <p:cNvSpPr>
            <a:spLocks noGrp="1"/>
          </p:cNvSpPr>
          <p:nvPr>
            <p:ph type="body" idx="15" hasCustomPrompt="1"/>
          </p:nvPr>
        </p:nvSpPr>
        <p:spPr bwMode="auto">
          <a:xfrm>
            <a:off x="7870582" y="2426274"/>
            <a:ext cx="3008434" cy="601087"/>
          </a:xfrm>
        </p:spPr>
        <p:txBody>
          <a:bodyPr lIns="0" tIns="0" rIns="0" bIns="0" rtlCol="0" anchor="b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20" name="Espace réservé du contenu 3"/>
          <p:cNvSpPr>
            <a:spLocks noGrp="1"/>
          </p:cNvSpPr>
          <p:nvPr>
            <p:ph sz="half" idx="16" hasCustomPrompt="1"/>
          </p:nvPr>
        </p:nvSpPr>
        <p:spPr bwMode="auto">
          <a:xfrm>
            <a:off x="7870582" y="3097702"/>
            <a:ext cx="3008434" cy="3091961"/>
          </a:xfrm>
        </p:spPr>
        <p:txBody>
          <a:bodyPr lIns="0" tIns="0" rIns="0" bIns="0" rtlCol="0">
            <a:no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23" name="Espace réservé d’image 8"/>
          <p:cNvSpPr>
            <a:spLocks noGrp="1"/>
          </p:cNvSpPr>
          <p:nvPr>
            <p:ph type="pic" sz="quarter" idx="18" hasCustomPrompt="1"/>
          </p:nvPr>
        </p:nvSpPr>
        <p:spPr bwMode="auto">
          <a:xfrm>
            <a:off x="4080986" y="1676296"/>
            <a:ext cx="587932" cy="587932"/>
          </a:xfrm>
          <a:prstGeom prst="rect">
            <a:avLst/>
          </a:prstGeom>
          <a:noFill/>
        </p:spPr>
        <p:txBody>
          <a:bodyPr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/>
              <a:t>Icône ici</a:t>
            </a:r>
            <a:endParaRPr/>
          </a:p>
        </p:txBody>
      </p:sp>
      <p:sp>
        <p:nvSpPr>
          <p:cNvPr id="24" name="Espace réservé d’image 8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7868008" y="1676296"/>
            <a:ext cx="587932" cy="587932"/>
          </a:xfrm>
          <a:prstGeom prst="rect">
            <a:avLst/>
          </a:prstGeom>
          <a:noFill/>
        </p:spPr>
        <p:txBody>
          <a:bodyPr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/>
              <a:t>Icône ici</a:t>
            </a:r>
            <a:endParaRPr/>
          </a:p>
        </p:txBody>
      </p:sp>
      <p:sp>
        <p:nvSpPr>
          <p:cNvPr id="25" name="Ovale 24"/>
          <p:cNvSpPr/>
          <p:nvPr userDrawn="1"/>
        </p:nvSpPr>
        <p:spPr bwMode="auto">
          <a:xfrm>
            <a:off x="10251393" y="555158"/>
            <a:ext cx="3298372" cy="3298372"/>
          </a:xfrm>
          <a:prstGeom prst="ellipse">
            <a:avLst/>
          </a:prstGeom>
          <a:noFill/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" name="Ovale 25"/>
          <p:cNvSpPr/>
          <p:nvPr userDrawn="1"/>
        </p:nvSpPr>
        <p:spPr bwMode="auto">
          <a:xfrm>
            <a:off x="9932986" y="330754"/>
            <a:ext cx="1268186" cy="1268186"/>
          </a:xfrm>
          <a:prstGeom prst="ellipse">
            <a:avLst/>
          </a:prstGeom>
          <a:noFill/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" name="Espace réservé du texte 2"/>
          <p:cNvSpPr>
            <a:spLocks noGrp="1"/>
          </p:cNvSpPr>
          <p:nvPr>
            <p:ph type="body" idx="20" hasCustomPrompt="1"/>
          </p:nvPr>
        </p:nvSpPr>
        <p:spPr bwMode="auto">
          <a:xfrm>
            <a:off x="4080985" y="480157"/>
            <a:ext cx="6944563" cy="823912"/>
          </a:xfrm>
        </p:spPr>
        <p:txBody>
          <a:bodyPr lIns="0" tIns="0" rIns="0" bIns="0" rtlCol="0" anchor="ctr">
            <a:noAutofit/>
          </a:bodyPr>
          <a:lstStyle>
            <a:lvl1pPr marL="0" indent="0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grpSp>
        <p:nvGrpSpPr>
          <p:cNvPr id="27" name="Groupe 26"/>
          <p:cNvGrpSpPr/>
          <p:nvPr userDrawn="1"/>
        </p:nvGrpSpPr>
        <p:grpSpPr bwMode="auto"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28" name="Ovale 27"/>
            <p:cNvSpPr/>
            <p:nvPr/>
          </p:nvSpPr>
          <p:spPr bwMode="auto"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5" name="Ovale 34"/>
            <p:cNvSpPr/>
            <p:nvPr/>
          </p:nvSpPr>
          <p:spPr bwMode="auto"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6" name="Ovale 35"/>
            <p:cNvSpPr/>
            <p:nvPr/>
          </p:nvSpPr>
          <p:spPr bwMode="auto"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7" name="Ovale 36"/>
            <p:cNvSpPr/>
            <p:nvPr/>
          </p:nvSpPr>
          <p:spPr bwMode="auto"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emi-image verticale mauv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Espace réservé d’image 13"/>
          <p:cNvSpPr>
            <a:spLocks noGrp="1"/>
          </p:cNvSpPr>
          <p:nvPr>
            <p:ph type="pic" sz="quarter" idx="13"/>
          </p:nvPr>
        </p:nvSpPr>
        <p:spPr bwMode="auto">
          <a:xfrm>
            <a:off x="5316488" y="0"/>
            <a:ext cx="6875511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>
              <a:defRPr/>
            </a:pPr>
            <a:r>
              <a:rPr lang="fr-FR"/>
              <a:t>Cliquez sur l'icône pour ajouter une image</a:t>
            </a:r>
            <a:endParaRPr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0" y="0"/>
            <a:ext cx="5316488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831850" y="1723292"/>
            <a:ext cx="5307246" cy="37455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384651" y="1087907"/>
            <a:ext cx="4468698" cy="1444275"/>
          </a:xfrm>
        </p:spPr>
        <p:txBody>
          <a:bodyPr vert="horz" lIns="91440" tIns="792000" rIns="91440" bIns="45720" rtlCol="0" anchor="t">
            <a:noAutofit/>
          </a:bodyPr>
          <a:lstStyle>
            <a:lvl1pPr algn="l">
              <a:defRPr lang="en-IN" sz="3600" b="1" cap="all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TITRE ICI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 bwMode="auto">
          <a:xfrm>
            <a:off x="368711" y="2552611"/>
            <a:ext cx="4097778" cy="1992819"/>
          </a:xfrm>
        </p:spPr>
        <p:txBody>
          <a:bodyPr vert="horz" lIns="91440" tIns="45720" rIns="91440" bIns="45720" rtlCol="0">
            <a:noAutofit/>
          </a:bodyPr>
          <a:lstStyle>
            <a:lvl1pPr marL="0" indent="0" algn="l">
              <a:lnSpc>
                <a:spcPct val="100000"/>
              </a:lnSpc>
              <a:buNone/>
              <a:defRPr lang="en-US" sz="1800" b="0" cap="none">
                <a:solidFill>
                  <a:schemeClr val="bg1"/>
                </a:solidFill>
              </a:defRPr>
            </a:lvl1pPr>
          </a:lstStyle>
          <a:p>
            <a:pPr marL="228600" lvl="0" indent="-22860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9085384" y="6463207"/>
            <a:ext cx="2743200" cy="249385"/>
          </a:xfrm>
        </p:spPr>
        <p:txBody>
          <a:bodyPr rtlCol="0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8BB047D-A6CD-43AB-96F0-683C726B586B}" type="slidenum">
              <a:rPr lang="fr-FR"/>
              <a:t>‹N°›</a:t>
            </a:fld>
            <a:endParaRPr lang="fr-FR"/>
          </a:p>
        </p:txBody>
      </p:sp>
      <p:cxnSp>
        <p:nvCxnSpPr>
          <p:cNvPr id="7" name="Connecteur droit 6"/>
          <p:cNvCxnSpPr>
            <a:cxnSpLocks/>
          </p:cNvCxnSpPr>
          <p:nvPr userDrawn="1"/>
        </p:nvCxnSpPr>
        <p:spPr bwMode="auto">
          <a:xfrm>
            <a:off x="454991" y="1620451"/>
            <a:ext cx="106599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e 12"/>
          <p:cNvGrpSpPr/>
          <p:nvPr userDrawn="1"/>
        </p:nvGrpSpPr>
        <p:grpSpPr bwMode="auto">
          <a:xfrm flipH="1">
            <a:off x="1130928" y="4803540"/>
            <a:ext cx="3616779" cy="3522776"/>
            <a:chOff x="2555621" y="3917613"/>
            <a:chExt cx="3616779" cy="3522776"/>
          </a:xfrm>
        </p:grpSpPr>
        <p:sp>
          <p:nvSpPr>
            <p:cNvPr id="15" name="Ovale 14"/>
            <p:cNvSpPr/>
            <p:nvPr userDrawn="1"/>
          </p:nvSpPr>
          <p:spPr bwMode="auto">
            <a:xfrm>
              <a:off x="2874028" y="4142017"/>
              <a:ext cx="3298372" cy="3298372"/>
            </a:xfrm>
            <a:prstGeom prst="ellipse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6" name="Ovale 15"/>
            <p:cNvSpPr/>
            <p:nvPr userDrawn="1"/>
          </p:nvSpPr>
          <p:spPr bwMode="auto">
            <a:xfrm>
              <a:off x="2555621" y="3917613"/>
              <a:ext cx="1268186" cy="1268186"/>
            </a:xfrm>
            <a:prstGeom prst="ellips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Merci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4712885" y="2704121"/>
            <a:ext cx="6556248" cy="750278"/>
          </a:xfrm>
        </p:spPr>
        <p:txBody>
          <a:bodyPr rtlCol="0">
            <a:noAutofit/>
          </a:bodyPr>
          <a:lstStyle>
            <a:lvl1pPr>
              <a:defRPr lang="en-US" sz="4000" b="1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/>
              <a:t>Merci de votre attention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>
              <a:defRPr/>
            </a:pPr>
            <a:endParaRPr lang="fr-FR"/>
          </a:p>
        </p:txBody>
      </p:sp>
      <p:cxnSp>
        <p:nvCxnSpPr>
          <p:cNvPr id="7" name="Connecteur droit 6"/>
          <p:cNvCxnSpPr>
            <a:cxnSpLocks/>
          </p:cNvCxnSpPr>
          <p:nvPr userDrawn="1"/>
        </p:nvCxnSpPr>
        <p:spPr bwMode="auto">
          <a:xfrm>
            <a:off x="4827813" y="3760408"/>
            <a:ext cx="148862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space réservé d’image 13"/>
          <p:cNvSpPr>
            <a:spLocks noGrp="1"/>
          </p:cNvSpPr>
          <p:nvPr>
            <p:ph type="pic" sz="quarter" idx="13"/>
          </p:nvPr>
        </p:nvSpPr>
        <p:spPr bwMode="auto">
          <a:xfrm>
            <a:off x="0" y="1"/>
            <a:ext cx="4424363" cy="6858000"/>
          </a:xfrm>
          <a:prstGeom prst="rect">
            <a:avLst/>
          </a:prstGeom>
          <a:solidFill>
            <a:schemeClr val="bg2"/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fr-FR"/>
              <a:t>Cliquez sur l'icône pour ajouter une image</a:t>
            </a:r>
            <a:endParaRPr/>
          </a:p>
        </p:txBody>
      </p:sp>
      <p:sp>
        <p:nvSpPr>
          <p:cNvPr id="15" name="Ovale 14"/>
          <p:cNvSpPr/>
          <p:nvPr userDrawn="1"/>
        </p:nvSpPr>
        <p:spPr bwMode="auto">
          <a:xfrm>
            <a:off x="8621485" y="4408714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Ovale 15"/>
          <p:cNvSpPr/>
          <p:nvPr userDrawn="1"/>
        </p:nvSpPr>
        <p:spPr bwMode="auto">
          <a:xfrm>
            <a:off x="8303078" y="4184310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3" name="Graphisme 22" descr="Enveloppe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/>
        </p:blipFill>
        <p:spPr bwMode="auto">
          <a:xfrm>
            <a:off x="4834803" y="4029040"/>
            <a:ext cx="469232" cy="469232"/>
          </a:xfrm>
          <a:prstGeom prst="rect">
            <a:avLst/>
          </a:prstGeom>
        </p:spPr>
      </p:pic>
      <p:sp>
        <p:nvSpPr>
          <p:cNvPr id="34" name="Sous-titre 2"/>
          <p:cNvSpPr>
            <a:spLocks noGrp="1"/>
          </p:cNvSpPr>
          <p:nvPr>
            <p:ph type="subTitle" idx="1"/>
          </p:nvPr>
        </p:nvSpPr>
        <p:spPr bwMode="auto">
          <a:xfrm>
            <a:off x="5406809" y="4126311"/>
            <a:ext cx="3640478" cy="433938"/>
          </a:xfrm>
        </p:spPr>
        <p:txBody>
          <a:bodyPr rtlCol="0">
            <a:normAutofit/>
          </a:bodyPr>
          <a:lstStyle>
            <a:lvl1pPr marL="0" indent="0" algn="l">
              <a:buNone/>
              <a:defRPr sz="1800" b="0" cap="none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Modifier le style des sous-titres du masque</a:t>
            </a:r>
            <a:endParaRPr/>
          </a:p>
        </p:txBody>
      </p:sp>
      <p:sp>
        <p:nvSpPr>
          <p:cNvPr id="39" name="Espace réservé du contenu 38"/>
          <p:cNvSpPr>
            <a:spLocks noGrp="1"/>
          </p:cNvSpPr>
          <p:nvPr>
            <p:ph sz="quarter" idx="15" hasCustomPrompt="1"/>
          </p:nvPr>
        </p:nvSpPr>
        <p:spPr bwMode="auto">
          <a:xfrm>
            <a:off x="5408614" y="4836221"/>
            <a:ext cx="3638674" cy="45393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800" b="0" cap="none"/>
            </a:lvl1pPr>
            <a:lvl2pPr>
              <a:defRPr lang="en-US" sz="2000"/>
            </a:lvl2pPr>
            <a:lvl3pPr>
              <a:defRPr lang="en-US" sz="1800"/>
            </a:lvl3pPr>
            <a:lvl4pPr>
              <a:defRPr lang="en-US" sz="1600"/>
            </a:lvl4pPr>
            <a:lvl5pPr>
              <a:defRPr lang="en-IN" sz="1600"/>
            </a:lvl5pPr>
          </a:lstStyle>
          <a:p>
            <a:pPr marL="228600" lvl="0" indent="-228600">
              <a:defRPr/>
            </a:pPr>
            <a:r>
              <a:rPr lang="fr-FR"/>
              <a:t>Modifiez les styles du texte du masque</a:t>
            </a:r>
            <a:endParaRPr/>
          </a:p>
        </p:txBody>
      </p:sp>
      <p:grpSp>
        <p:nvGrpSpPr>
          <p:cNvPr id="20" name="Groupe 19"/>
          <p:cNvGrpSpPr/>
          <p:nvPr userDrawn="1"/>
        </p:nvGrpSpPr>
        <p:grpSpPr bwMode="auto">
          <a:xfrm>
            <a:off x="4793474" y="2475187"/>
            <a:ext cx="748798" cy="134113"/>
            <a:chOff x="4827813" y="2534636"/>
            <a:chExt cx="996651" cy="178504"/>
          </a:xfrm>
        </p:grpSpPr>
        <p:sp>
          <p:nvSpPr>
            <p:cNvPr id="21" name="Ovale 20"/>
            <p:cNvSpPr/>
            <p:nvPr/>
          </p:nvSpPr>
          <p:spPr bwMode="auto"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2" name="Ovale 21"/>
            <p:cNvSpPr/>
            <p:nvPr/>
          </p:nvSpPr>
          <p:spPr bwMode="auto"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6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4" name="Ovale 23"/>
            <p:cNvSpPr/>
            <p:nvPr/>
          </p:nvSpPr>
          <p:spPr bwMode="auto"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6" name="Ovale 25"/>
            <p:cNvSpPr/>
            <p:nvPr/>
          </p:nvSpPr>
          <p:spPr bwMode="auto"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</p:grpSp>
      <p:pic>
        <p:nvPicPr>
          <p:cNvPr id="3" name="Graphisme 2" descr="Lien"/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/>
        </p:blipFill>
        <p:spPr bwMode="auto">
          <a:xfrm>
            <a:off x="4787152" y="4809677"/>
            <a:ext cx="542081" cy="54208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 bwMode="auto">
          <a:xfrm>
            <a:off x="4686300" y="2726872"/>
            <a:ext cx="7233557" cy="832077"/>
          </a:xfrm>
        </p:spPr>
        <p:txBody>
          <a:bodyPr rtlCol="0" anchor="b">
            <a:normAutofit/>
          </a:bodyPr>
          <a:lstStyle>
            <a:lvl1pPr algn="l">
              <a:defRPr sz="4800" b="1" cap="all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/>
              <a:t>Titre de la présentation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4686300" y="3569380"/>
            <a:ext cx="7233557" cy="365125"/>
          </a:xfrm>
        </p:spPr>
        <p:txBody>
          <a:bodyPr lIns="0" rtlCol="0">
            <a:normAutofit/>
          </a:bodyPr>
          <a:lstStyle>
            <a:lvl1pPr marL="0" indent="0" algn="l">
              <a:buNone/>
              <a:defRPr sz="1800" b="0" cap="all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Modifier le style des sous-titres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>
              <a:defRPr/>
            </a:pPr>
            <a:endParaRPr lang="fr-FR"/>
          </a:p>
        </p:txBody>
      </p:sp>
      <p:cxnSp>
        <p:nvCxnSpPr>
          <p:cNvPr id="7" name="Connecteur droit 6"/>
          <p:cNvCxnSpPr>
            <a:cxnSpLocks/>
          </p:cNvCxnSpPr>
          <p:nvPr userDrawn="1"/>
        </p:nvCxnSpPr>
        <p:spPr bwMode="auto">
          <a:xfrm>
            <a:off x="4827813" y="4082142"/>
            <a:ext cx="148862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e 7"/>
          <p:cNvGrpSpPr/>
          <p:nvPr userDrawn="1"/>
        </p:nvGrpSpPr>
        <p:grpSpPr bwMode="auto">
          <a:xfrm>
            <a:off x="4793474" y="2475187"/>
            <a:ext cx="748798" cy="134113"/>
            <a:chOff x="4827813" y="2534636"/>
            <a:chExt cx="996651" cy="178504"/>
          </a:xfrm>
        </p:grpSpPr>
        <p:sp>
          <p:nvSpPr>
            <p:cNvPr id="9" name="Ovale 8"/>
            <p:cNvSpPr/>
            <p:nvPr/>
          </p:nvSpPr>
          <p:spPr bwMode="auto"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0" name="Ovale 9"/>
            <p:cNvSpPr/>
            <p:nvPr/>
          </p:nvSpPr>
          <p:spPr bwMode="auto"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6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1" name="Ovale 10"/>
            <p:cNvSpPr/>
            <p:nvPr/>
          </p:nvSpPr>
          <p:spPr bwMode="auto"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2" name="Ovale 11"/>
            <p:cNvSpPr/>
            <p:nvPr/>
          </p:nvSpPr>
          <p:spPr bwMode="auto"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</p:grpSp>
      <p:sp>
        <p:nvSpPr>
          <p:cNvPr id="15" name="Ovale 14"/>
          <p:cNvSpPr/>
          <p:nvPr userDrawn="1"/>
        </p:nvSpPr>
        <p:spPr bwMode="auto">
          <a:xfrm>
            <a:off x="8621485" y="4408714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Ovale 15"/>
          <p:cNvSpPr/>
          <p:nvPr userDrawn="1"/>
        </p:nvSpPr>
        <p:spPr bwMode="auto">
          <a:xfrm>
            <a:off x="8303078" y="4184310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0"/>
            <a:ext cx="4424363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En-têt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 5"/>
          <p:cNvSpPr>
            <a:spLocks noGrp="1"/>
          </p:cNvSpPr>
          <p:nvPr>
            <p:ph type="sldNum" sz="quarter" idx="12"/>
          </p:nvPr>
        </p:nvSpPr>
        <p:spPr bwMode="auto">
          <a:xfrm>
            <a:off x="9085384" y="6463207"/>
            <a:ext cx="2743200" cy="249385"/>
          </a:xfrm>
        </p:spPr>
        <p:txBody>
          <a:bodyPr rtlCol="0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8BB047D-A6CD-43AB-96F0-683C726B586B}" type="slidenum">
              <a:rPr lang="fr-FR"/>
              <a:t>‹N°›</a:t>
            </a:fld>
            <a:endParaRPr lang="fr-FR"/>
          </a:p>
        </p:txBody>
      </p:sp>
      <p:cxnSp>
        <p:nvCxnSpPr>
          <p:cNvPr id="11" name="Connecteur droit 10"/>
          <p:cNvCxnSpPr>
            <a:cxnSpLocks/>
          </p:cNvCxnSpPr>
          <p:nvPr userDrawn="1"/>
        </p:nvCxnSpPr>
        <p:spPr bwMode="auto">
          <a:xfrm>
            <a:off x="5679220" y="2286312"/>
            <a:ext cx="1717831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e 11"/>
          <p:cNvGrpSpPr/>
          <p:nvPr userDrawn="1"/>
        </p:nvGrpSpPr>
        <p:grpSpPr bwMode="auto">
          <a:xfrm>
            <a:off x="11079786" y="421045"/>
            <a:ext cx="748798" cy="134113"/>
            <a:chOff x="4827813" y="2534636"/>
            <a:chExt cx="996651" cy="178504"/>
          </a:xfrm>
        </p:grpSpPr>
        <p:sp>
          <p:nvSpPr>
            <p:cNvPr id="13" name="Ovale 12"/>
            <p:cNvSpPr/>
            <p:nvPr/>
          </p:nvSpPr>
          <p:spPr bwMode="auto"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4" name="Ovale 13"/>
            <p:cNvSpPr/>
            <p:nvPr/>
          </p:nvSpPr>
          <p:spPr bwMode="auto"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6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5" name="Ovale 14"/>
            <p:cNvSpPr/>
            <p:nvPr/>
          </p:nvSpPr>
          <p:spPr bwMode="auto"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6" name="Ovale 15"/>
            <p:cNvSpPr/>
            <p:nvPr/>
          </p:nvSpPr>
          <p:spPr bwMode="auto"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fr-FR"/>
            </a:p>
          </p:txBody>
        </p:sp>
      </p:grpSp>
      <p:sp>
        <p:nvSpPr>
          <p:cNvPr id="17" name="Ovale 16"/>
          <p:cNvSpPr/>
          <p:nvPr userDrawn="1"/>
        </p:nvSpPr>
        <p:spPr bwMode="auto">
          <a:xfrm>
            <a:off x="10039330" y="896815"/>
            <a:ext cx="3298372" cy="329837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" name="Ovale 17"/>
          <p:cNvSpPr/>
          <p:nvPr userDrawn="1"/>
        </p:nvSpPr>
        <p:spPr bwMode="auto">
          <a:xfrm>
            <a:off x="9720923" y="672411"/>
            <a:ext cx="1268186" cy="126818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20" name="Connecteur droit 19"/>
          <p:cNvCxnSpPr>
            <a:cxnSpLocks/>
          </p:cNvCxnSpPr>
          <p:nvPr userDrawn="1"/>
        </p:nvCxnSpPr>
        <p:spPr bwMode="auto">
          <a:xfrm>
            <a:off x="7508020" y="2286312"/>
            <a:ext cx="545734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 userDrawn="1"/>
        </p:nvSpPr>
        <p:spPr bwMode="auto">
          <a:xfrm>
            <a:off x="469044" y="1"/>
            <a:ext cx="5210176" cy="59610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23" name="Connecteur droit 22"/>
          <p:cNvCxnSpPr>
            <a:cxnSpLocks/>
          </p:cNvCxnSpPr>
          <p:nvPr userDrawn="1"/>
        </p:nvCxnSpPr>
        <p:spPr bwMode="auto">
          <a:xfrm>
            <a:off x="1001746" y="1290512"/>
            <a:ext cx="148862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>
          <a:xfrm>
            <a:off x="915466" y="1276857"/>
            <a:ext cx="4097778" cy="1255325"/>
          </a:xfrm>
        </p:spPr>
        <p:txBody>
          <a:bodyPr rtlCol="0"/>
          <a:lstStyle>
            <a:lvl1pPr>
              <a:defRPr lang="en-US" sz="3600" b="1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24" name="Espace réservé du texte 2"/>
          <p:cNvSpPr>
            <a:spLocks noGrp="1"/>
          </p:cNvSpPr>
          <p:nvPr>
            <p:ph type="body" idx="1" hasCustomPrompt="1"/>
          </p:nvPr>
        </p:nvSpPr>
        <p:spPr bwMode="auto">
          <a:xfrm>
            <a:off x="915467" y="2620651"/>
            <a:ext cx="4097778" cy="1933681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b="0" cap="none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100000"/>
              </a:lnSpc>
              <a:buNone/>
              <a:defRPr/>
            </a:pPr>
            <a:r>
              <a:rPr lang="fr-FR"/>
              <a:t>Modifiez les styles du texte du masque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63416" y="365125"/>
            <a:ext cx="11465168" cy="91855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pPr>
              <a:defRPr/>
            </a:pPr>
            <a:r>
              <a:rPr lang="fr-FR"/>
              <a:t>CLIQUEZ POUR MODIFIER LE STYLE DU TITRE DE MASQUE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363416" y="1825625"/>
            <a:ext cx="1146516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9085384" y="6463207"/>
            <a:ext cx="2743200" cy="258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8BB047D-A6CD-43AB-96F0-683C726B586B}" type="slidenum">
              <a:rPr lang="fr-FR"/>
              <a:t>‹N°›</a:t>
            </a:fld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E85DBA9-DD4C-A991-A09C-C41EF027699F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428071" y="6410950"/>
            <a:ext cx="1012802" cy="3790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hdr="0"/>
  <p:txStyles>
    <p:titleStyle>
      <a:lvl1pPr algn="l" defTabSz="914400">
        <a:lnSpc>
          <a:spcPct val="90000"/>
        </a:lnSpc>
        <a:spcBef>
          <a:spcPts val="0"/>
        </a:spcBef>
        <a:buNone/>
        <a:defRPr sz="32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Clr>
          <a:schemeClr val="accent1"/>
        </a:buClr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Clr>
          <a:schemeClr val="accent1"/>
        </a:buClr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Clr>
          <a:schemeClr val="accent1"/>
        </a:buClr>
        <a:buFont typeface="Arial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Clr>
          <a:schemeClr val="accent1"/>
        </a:buClr>
        <a:buFont typeface="Arial"/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Clr>
          <a:schemeClr val="accent1"/>
        </a:buClr>
        <a:buFont typeface="Arial"/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uth.inserm.fr/user/auth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inserm.sifacplus.amue.fr/" TargetMode="Externa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iche-info.inserm.fr/inscription" TargetMode="Externa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emote.inserm.f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6" name="Espace réservé d’image 35"/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tretch/>
        </p:blipFill>
        <p:spPr bwMode="auto">
          <a:xfrm>
            <a:off x="0" y="0"/>
            <a:ext cx="4424363" cy="6857999"/>
          </a:xfr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4686301" y="2792188"/>
            <a:ext cx="7219560" cy="832077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fr-FR" dirty="0"/>
              <a:t>Procédure de connexion à</a:t>
            </a:r>
            <a:br>
              <a:rPr lang="fr-FR" dirty="0"/>
            </a:br>
            <a:r>
              <a:rPr lang="fr-FR" dirty="0"/>
              <a:t>SIFAC+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6B0CF7-BC5C-87A4-E8F5-0DA594CFDB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B8E9A95-3C95-52D4-5434-C08182A42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BB047D-A6CD-43AB-96F0-683C726B586B}" type="slidenum">
              <a:rPr lang="fr-FR" smtClean="0"/>
              <a:t>10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553839D-AF5C-9787-ACB4-05DE92E7DD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1899" y="2607041"/>
            <a:ext cx="2923627" cy="34657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9000CC8-55AA-2164-A710-27E0CE796E13}"/>
              </a:ext>
            </a:extLst>
          </p:cNvPr>
          <p:cNvSpPr txBox="1"/>
          <p:nvPr/>
        </p:nvSpPr>
        <p:spPr bwMode="auto">
          <a:xfrm>
            <a:off x="2782691" y="1498260"/>
            <a:ext cx="11465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fr-FR" dirty="0"/>
              <a:t>Se rendre sur l’URL suivante : </a:t>
            </a:r>
            <a:r>
              <a:rPr lang="fr-FR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https://auth.inserm.fr/user/auth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5158EF9-0472-EFF9-C961-9C20208E6623}"/>
              </a:ext>
            </a:extLst>
          </p:cNvPr>
          <p:cNvSpPr/>
          <p:nvPr/>
        </p:nvSpPr>
        <p:spPr bwMode="auto">
          <a:xfrm>
            <a:off x="2848005" y="1498260"/>
            <a:ext cx="363894" cy="3693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1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CD3264B-FC2C-B024-EB69-C9AEF90AA6E1}"/>
              </a:ext>
            </a:extLst>
          </p:cNvPr>
          <p:cNvSpPr txBox="1"/>
          <p:nvPr/>
        </p:nvSpPr>
        <p:spPr bwMode="auto">
          <a:xfrm>
            <a:off x="242595" y="589260"/>
            <a:ext cx="3203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accent6"/>
                </a:solidFill>
              </a:rPr>
              <a:t>3. S’authentifier au SSO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E19C259-9CBE-2BAC-D867-AF8509D5211C}"/>
              </a:ext>
            </a:extLst>
          </p:cNvPr>
          <p:cNvSpPr/>
          <p:nvPr/>
        </p:nvSpPr>
        <p:spPr bwMode="auto">
          <a:xfrm>
            <a:off x="3293705" y="3591605"/>
            <a:ext cx="2802295" cy="1060214"/>
          </a:xfrm>
          <a:prstGeom prst="rect">
            <a:avLst/>
          </a:prstGeom>
          <a:noFill/>
          <a:ln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D9025B6A-F4C0-73C9-313A-8B076EADC1D5}"/>
              </a:ext>
            </a:extLst>
          </p:cNvPr>
          <p:cNvSpPr txBox="1"/>
          <p:nvPr/>
        </p:nvSpPr>
        <p:spPr bwMode="auto">
          <a:xfrm>
            <a:off x="6835288" y="3591605"/>
            <a:ext cx="5356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Tx/>
              <a:buChar char="-"/>
              <a:defRPr/>
            </a:pPr>
            <a:r>
              <a:rPr lang="fr-FR" dirty="0"/>
              <a:t>Saisir votre adresse mail et mot de passe Inserm.</a:t>
            </a:r>
          </a:p>
          <a:p>
            <a:pPr marL="742950" lvl="1" indent="-285750">
              <a:buFontTx/>
              <a:buChar char="-"/>
              <a:defRPr/>
            </a:pPr>
            <a:r>
              <a:rPr lang="fr-FR" dirty="0"/>
              <a:t>Cliquer sur « VALIDER »</a:t>
            </a:r>
            <a:endParaRPr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9F41900E-D34F-CD8D-FA6B-80E176DC7A4E}"/>
              </a:ext>
            </a:extLst>
          </p:cNvPr>
          <p:cNvSpPr/>
          <p:nvPr/>
        </p:nvSpPr>
        <p:spPr bwMode="auto">
          <a:xfrm>
            <a:off x="6865450" y="3868604"/>
            <a:ext cx="363894" cy="3693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2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9BD80071-86F5-87ED-CD93-B6092EAA0283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6152549" y="4053270"/>
            <a:ext cx="682739" cy="2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939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9D72904-F53B-6C10-CFC9-58BC544B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BB047D-A6CD-43AB-96F0-683C726B586B}" type="slidenum">
              <a:rPr lang="fr-FR" smtClean="0"/>
              <a:t>11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E140501-0BA9-D086-EDAE-82D052EFD3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122" y="2233237"/>
            <a:ext cx="3034387" cy="341789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52082996-E33B-94B6-F3A6-F7175EBBC1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9225" y="3550298"/>
            <a:ext cx="3783549" cy="174665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B7BFFC81-0C8A-C2CD-709F-82E7D1BD0C8A}"/>
              </a:ext>
            </a:extLst>
          </p:cNvPr>
          <p:cNvSpPr txBox="1"/>
          <p:nvPr/>
        </p:nvSpPr>
        <p:spPr bwMode="auto">
          <a:xfrm>
            <a:off x="242595" y="589260"/>
            <a:ext cx="3203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accent6"/>
                </a:solidFill>
              </a:rPr>
              <a:t>3. S’authentifier au SSO</a:t>
            </a:r>
          </a:p>
        </p:txBody>
      </p:sp>
      <p:sp>
        <p:nvSpPr>
          <p:cNvPr id="15" name="TextBox 2">
            <a:extLst>
              <a:ext uri="{FF2B5EF4-FFF2-40B4-BE49-F238E27FC236}">
                <a16:creationId xmlns:a16="http://schemas.microsoft.com/office/drawing/2014/main" id="{95AA33B9-2C6A-3993-A4FA-E87A560837D6}"/>
              </a:ext>
            </a:extLst>
          </p:cNvPr>
          <p:cNvSpPr txBox="1"/>
          <p:nvPr/>
        </p:nvSpPr>
        <p:spPr bwMode="auto">
          <a:xfrm>
            <a:off x="3933946" y="1463960"/>
            <a:ext cx="5356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fr-FR" dirty="0"/>
              <a:t>Saisir le CODE OTP reçu par mail et valider</a:t>
            </a:r>
            <a:endParaRPr dirty="0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CD9281E4-9F07-D58D-DA22-B8D228D8D679}"/>
              </a:ext>
            </a:extLst>
          </p:cNvPr>
          <p:cNvSpPr/>
          <p:nvPr/>
        </p:nvSpPr>
        <p:spPr bwMode="auto">
          <a:xfrm>
            <a:off x="3933946" y="1463960"/>
            <a:ext cx="363894" cy="3693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24BA96-DE2C-5E9F-ADDA-869AACDEE386}"/>
              </a:ext>
            </a:extLst>
          </p:cNvPr>
          <p:cNvSpPr/>
          <p:nvPr/>
        </p:nvSpPr>
        <p:spPr bwMode="auto">
          <a:xfrm>
            <a:off x="6469225" y="4854212"/>
            <a:ext cx="575388" cy="227224"/>
          </a:xfrm>
          <a:prstGeom prst="rect">
            <a:avLst/>
          </a:prstGeom>
          <a:noFill/>
          <a:ln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D23E964-498D-ADD7-32BA-74F695E530C8}"/>
              </a:ext>
            </a:extLst>
          </p:cNvPr>
          <p:cNvSpPr/>
          <p:nvPr/>
        </p:nvSpPr>
        <p:spPr bwMode="auto">
          <a:xfrm>
            <a:off x="1726165" y="4002562"/>
            <a:ext cx="1604864" cy="476132"/>
          </a:xfrm>
          <a:prstGeom prst="rect">
            <a:avLst/>
          </a:prstGeom>
          <a:noFill/>
          <a:ln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A2A33A0E-6711-C03B-4FB9-904763ABCE57}"/>
              </a:ext>
            </a:extLst>
          </p:cNvPr>
          <p:cNvCxnSpPr>
            <a:cxnSpLocks/>
            <a:stCxn id="17" idx="1"/>
          </p:cNvCxnSpPr>
          <p:nvPr/>
        </p:nvCxnSpPr>
        <p:spPr bwMode="auto">
          <a:xfrm flipH="1" flipV="1">
            <a:off x="3032450" y="4264090"/>
            <a:ext cx="3436775" cy="703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7982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02306AC2-AD01-30DA-D108-9191F1232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BB047D-A6CD-43AB-96F0-683C726B586B}" type="slidenum">
              <a:rPr lang="fr-FR" smtClean="0"/>
              <a:t>12</a:t>
            </a:fld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D5CB314-4DE4-AEAC-6A53-E113211844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931" y="1514439"/>
            <a:ext cx="2824922" cy="3985849"/>
          </a:xfrm>
          <a:prstGeom prst="rect">
            <a:avLst/>
          </a:prstGeom>
        </p:spPr>
      </p:pic>
      <p:sp>
        <p:nvSpPr>
          <p:cNvPr id="11" name="TextBox 2">
            <a:extLst>
              <a:ext uri="{FF2B5EF4-FFF2-40B4-BE49-F238E27FC236}">
                <a16:creationId xmlns:a16="http://schemas.microsoft.com/office/drawing/2014/main" id="{EB9F6C6A-C2B8-984A-FCF2-577826EEA6E9}"/>
              </a:ext>
            </a:extLst>
          </p:cNvPr>
          <p:cNvSpPr txBox="1"/>
          <p:nvPr/>
        </p:nvSpPr>
        <p:spPr bwMode="auto">
          <a:xfrm>
            <a:off x="5650779" y="4048539"/>
            <a:ext cx="5356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fr-FR" dirty="0"/>
              <a:t>Cliquer sur « Passer à l’étape suivante »</a:t>
            </a:r>
            <a:endParaRPr dirty="0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0778CD98-E9BC-7F4F-F323-F578ADC0558A}"/>
              </a:ext>
            </a:extLst>
          </p:cNvPr>
          <p:cNvSpPr/>
          <p:nvPr/>
        </p:nvSpPr>
        <p:spPr bwMode="auto">
          <a:xfrm>
            <a:off x="5650779" y="4048539"/>
            <a:ext cx="363894" cy="3693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4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507FDF46-C005-44AE-79E5-5BA3FC797920}"/>
              </a:ext>
            </a:extLst>
          </p:cNvPr>
          <p:cNvCxnSpPr>
            <a:cxnSpLocks/>
            <a:stCxn id="12" idx="3"/>
          </p:cNvCxnSpPr>
          <p:nvPr/>
        </p:nvCxnSpPr>
        <p:spPr bwMode="auto">
          <a:xfrm flipH="1">
            <a:off x="4637314" y="4363784"/>
            <a:ext cx="1066756" cy="7680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F65708A0-54E8-F995-B86F-A944ED4C4AFA}"/>
              </a:ext>
            </a:extLst>
          </p:cNvPr>
          <p:cNvSpPr txBox="1"/>
          <p:nvPr/>
        </p:nvSpPr>
        <p:spPr bwMode="auto">
          <a:xfrm>
            <a:off x="242595" y="589260"/>
            <a:ext cx="3203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accent6"/>
                </a:solidFill>
              </a:rPr>
              <a:t>3. S’authentifier au SSO</a:t>
            </a:r>
          </a:p>
        </p:txBody>
      </p:sp>
    </p:spTree>
    <p:extLst>
      <p:ext uri="{BB962C8B-B14F-4D97-AF65-F5344CB8AC3E}">
        <p14:creationId xmlns:p14="http://schemas.microsoft.com/office/powerpoint/2010/main" val="1070462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9F0597-D5DC-EB5B-C5A4-D5B132BB2E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8E996E97-018E-745B-28F7-53469C65C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BB047D-A6CD-43AB-96F0-683C726B586B}" type="slidenum">
              <a:rPr lang="fr-FR" smtClean="0"/>
              <a:t>13</a:t>
            </a:fld>
            <a:endParaRPr lang="fr-F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C16654-7637-4FB8-6479-D6EB4F58DE5B}"/>
              </a:ext>
            </a:extLst>
          </p:cNvPr>
          <p:cNvSpPr txBox="1"/>
          <p:nvPr/>
        </p:nvSpPr>
        <p:spPr bwMode="auto">
          <a:xfrm>
            <a:off x="5776126" y="2136608"/>
            <a:ext cx="4718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fr-FR" dirty="0"/>
              <a:t>Connexion par téléphone : scanner le QR code et suivre les instructions d’installation de l’apps « </a:t>
            </a:r>
            <a:r>
              <a:rPr lang="fr-FR" dirty="0" err="1"/>
              <a:t>authenticator</a:t>
            </a:r>
            <a:r>
              <a:rPr lang="fr-FR" dirty="0"/>
              <a:t> </a:t>
            </a:r>
            <a:r>
              <a:rPr lang="fr-FR" dirty="0" err="1"/>
              <a:t>sign</a:t>
            </a:r>
            <a:r>
              <a:rPr lang="fr-FR" dirty="0"/>
              <a:t> and go » .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D3154920-646B-2113-B07B-34DDC3774DA5}"/>
              </a:ext>
            </a:extLst>
          </p:cNvPr>
          <p:cNvSpPr/>
          <p:nvPr/>
        </p:nvSpPr>
        <p:spPr bwMode="auto">
          <a:xfrm>
            <a:off x="4618187" y="2413607"/>
            <a:ext cx="1425415" cy="3693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Option 1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08BBB84-0D2D-5CC8-9809-5F8A7F53A7DE}"/>
              </a:ext>
            </a:extLst>
          </p:cNvPr>
          <p:cNvSpPr txBox="1"/>
          <p:nvPr/>
        </p:nvSpPr>
        <p:spPr bwMode="auto">
          <a:xfrm>
            <a:off x="242595" y="589260"/>
            <a:ext cx="3203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accent6"/>
                </a:solidFill>
              </a:rPr>
              <a:t>3. S’authentifier au SSO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BB7A68D-C4EB-9A61-5B80-D7E5DE9978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610" y="1718000"/>
            <a:ext cx="2521913" cy="36901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42027D5-52B8-56FA-91C6-1EA9B10D2A4B}"/>
              </a:ext>
            </a:extLst>
          </p:cNvPr>
          <p:cNvSpPr/>
          <p:nvPr/>
        </p:nvSpPr>
        <p:spPr bwMode="auto">
          <a:xfrm>
            <a:off x="1404061" y="3307400"/>
            <a:ext cx="1140564" cy="1170992"/>
          </a:xfrm>
          <a:prstGeom prst="rect">
            <a:avLst/>
          </a:prstGeom>
          <a:noFill/>
          <a:ln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1E38E04F-A711-C314-2B52-4296DF2B17E4}"/>
              </a:ext>
            </a:extLst>
          </p:cNvPr>
          <p:cNvCxnSpPr>
            <a:cxnSpLocks/>
            <a:stCxn id="5" idx="3"/>
          </p:cNvCxnSpPr>
          <p:nvPr/>
        </p:nvCxnSpPr>
        <p:spPr bwMode="auto">
          <a:xfrm flipH="1">
            <a:off x="2544625" y="2728852"/>
            <a:ext cx="2282309" cy="751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15E1797D-B3FC-7274-3BA7-DEB90750C845}"/>
              </a:ext>
            </a:extLst>
          </p:cNvPr>
          <p:cNvSpPr/>
          <p:nvPr/>
        </p:nvSpPr>
        <p:spPr bwMode="auto">
          <a:xfrm>
            <a:off x="2700614" y="4447116"/>
            <a:ext cx="1031230" cy="311194"/>
          </a:xfrm>
          <a:prstGeom prst="rect">
            <a:avLst/>
          </a:prstGeom>
          <a:noFill/>
          <a:ln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7D9365EE-CA20-06BC-7199-DD55B45080CF}"/>
              </a:ext>
            </a:extLst>
          </p:cNvPr>
          <p:cNvCxnSpPr>
            <a:cxnSpLocks/>
            <a:stCxn id="20" idx="2"/>
          </p:cNvCxnSpPr>
          <p:nvPr/>
        </p:nvCxnSpPr>
        <p:spPr bwMode="auto">
          <a:xfrm flipH="1">
            <a:off x="3794523" y="4602713"/>
            <a:ext cx="882758" cy="17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e 19">
            <a:extLst>
              <a:ext uri="{FF2B5EF4-FFF2-40B4-BE49-F238E27FC236}">
                <a16:creationId xmlns:a16="http://schemas.microsoft.com/office/drawing/2014/main" id="{503FD1E7-3A2C-E938-7DA8-6223EB7DAEE1}"/>
              </a:ext>
            </a:extLst>
          </p:cNvPr>
          <p:cNvSpPr/>
          <p:nvPr/>
        </p:nvSpPr>
        <p:spPr bwMode="auto">
          <a:xfrm>
            <a:off x="4677281" y="4418047"/>
            <a:ext cx="1425415" cy="3693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Option 2</a:t>
            </a:r>
          </a:p>
        </p:txBody>
      </p:sp>
      <p:sp>
        <p:nvSpPr>
          <p:cNvPr id="22" name="TextBox 2">
            <a:extLst>
              <a:ext uri="{FF2B5EF4-FFF2-40B4-BE49-F238E27FC236}">
                <a16:creationId xmlns:a16="http://schemas.microsoft.com/office/drawing/2014/main" id="{9D487507-6715-B715-6046-1BC16F2419D8}"/>
              </a:ext>
            </a:extLst>
          </p:cNvPr>
          <p:cNvSpPr txBox="1"/>
          <p:nvPr/>
        </p:nvSpPr>
        <p:spPr bwMode="auto">
          <a:xfrm>
            <a:off x="5817845" y="4205829"/>
            <a:ext cx="471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fr-FR" dirty="0"/>
              <a:t>Connexion par e-mail </a:t>
            </a:r>
            <a:r>
              <a:rPr lang="fr-FR" b="1" dirty="0">
                <a:solidFill>
                  <a:schemeClr val="accent6"/>
                </a:solidFill>
              </a:rPr>
              <a:t>(préconisée) </a:t>
            </a:r>
            <a:r>
              <a:rPr lang="fr-FR" dirty="0"/>
              <a:t>: cliquer sur « ne pas enregistrer maintenant » ​</a:t>
            </a:r>
          </a:p>
        </p:txBody>
      </p:sp>
      <p:sp>
        <p:nvSpPr>
          <p:cNvPr id="23" name="TextBox 2">
            <a:extLst>
              <a:ext uri="{FF2B5EF4-FFF2-40B4-BE49-F238E27FC236}">
                <a16:creationId xmlns:a16="http://schemas.microsoft.com/office/drawing/2014/main" id="{9E1555EB-8B61-0A69-3E48-BDADD4A33529}"/>
              </a:ext>
            </a:extLst>
          </p:cNvPr>
          <p:cNvSpPr txBox="1"/>
          <p:nvPr/>
        </p:nvSpPr>
        <p:spPr bwMode="auto">
          <a:xfrm>
            <a:off x="885072" y="1252267"/>
            <a:ext cx="5356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fr-FR" dirty="0"/>
              <a:t>Choisir le mode de connexion</a:t>
            </a:r>
            <a:endParaRPr dirty="0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DFC01C6B-79D5-2F1E-BF15-B78F885E6F2D}"/>
              </a:ext>
            </a:extLst>
          </p:cNvPr>
          <p:cNvSpPr/>
          <p:nvPr/>
        </p:nvSpPr>
        <p:spPr bwMode="auto">
          <a:xfrm>
            <a:off x="885072" y="1252267"/>
            <a:ext cx="363894" cy="3693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5</a:t>
            </a:r>
          </a:p>
        </p:txBody>
      </p:sp>
      <p:sp>
        <p:nvSpPr>
          <p:cNvPr id="26" name="TextBox 2">
            <a:extLst>
              <a:ext uri="{FF2B5EF4-FFF2-40B4-BE49-F238E27FC236}">
                <a16:creationId xmlns:a16="http://schemas.microsoft.com/office/drawing/2014/main" id="{15972759-CDFB-271A-3FCA-C37419B4B633}"/>
              </a:ext>
            </a:extLst>
          </p:cNvPr>
          <p:cNvSpPr txBox="1"/>
          <p:nvPr/>
        </p:nvSpPr>
        <p:spPr bwMode="auto">
          <a:xfrm>
            <a:off x="7652877" y="5925649"/>
            <a:ext cx="5356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fr-FR" dirty="0"/>
              <a:t>Vous êtes connecté !</a:t>
            </a:r>
            <a:endParaRPr dirty="0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65425E7A-F5DC-41EC-21F2-07E6912E342A}"/>
              </a:ext>
            </a:extLst>
          </p:cNvPr>
          <p:cNvSpPr/>
          <p:nvPr/>
        </p:nvSpPr>
        <p:spPr bwMode="auto">
          <a:xfrm>
            <a:off x="7652877" y="5925649"/>
            <a:ext cx="363894" cy="3693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6</a:t>
            </a: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60ABA6B6-60E4-C944-871D-553F34CCAD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9124" y="5455117"/>
            <a:ext cx="2800741" cy="12574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57724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4DE16C-6CB5-042F-F172-2E65C9EF8D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1900" y="2149458"/>
            <a:ext cx="5578041" cy="3416852"/>
          </a:xfrm>
          <a:prstGeom prst="rect">
            <a:avLst/>
          </a:prstGeom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0C534A37-8CC5-5B00-5238-1131DE35B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BB047D-A6CD-43AB-96F0-683C726B586B}" type="slidenum">
              <a:rPr lang="fr-FR" smtClean="0"/>
              <a:t>14</a:t>
            </a:fld>
            <a:endParaRPr lang="fr-FR"/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5B7B3154-1BAF-F531-9534-ABA370D8ECBE}"/>
              </a:ext>
            </a:extLst>
          </p:cNvPr>
          <p:cNvSpPr txBox="1"/>
          <p:nvPr/>
        </p:nvSpPr>
        <p:spPr bwMode="auto">
          <a:xfrm>
            <a:off x="1961597" y="1292989"/>
            <a:ext cx="11465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fr-FR" dirty="0"/>
              <a:t>Se rendre sur l’URL suivante : </a:t>
            </a:r>
            <a:r>
              <a:rPr lang="fr-FR" u="sng" dirty="0">
                <a:hlinkClick r:id="rId3"/>
              </a:rPr>
              <a:t>https://inserm.sifacplus.amue.fr/</a:t>
            </a:r>
            <a:r>
              <a:rPr lang="fr-FR" dirty="0"/>
              <a:t>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9667DB69-67E4-218E-268E-5004D1AE019E}"/>
              </a:ext>
            </a:extLst>
          </p:cNvPr>
          <p:cNvSpPr/>
          <p:nvPr/>
        </p:nvSpPr>
        <p:spPr bwMode="auto">
          <a:xfrm>
            <a:off x="2026911" y="1292989"/>
            <a:ext cx="363894" cy="3693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5F1C8DC-FEB6-5138-76EC-32CC9B4CD696}"/>
              </a:ext>
            </a:extLst>
          </p:cNvPr>
          <p:cNvSpPr/>
          <p:nvPr/>
        </p:nvSpPr>
        <p:spPr bwMode="auto">
          <a:xfrm>
            <a:off x="2304662" y="4491692"/>
            <a:ext cx="3909525" cy="476132"/>
          </a:xfrm>
          <a:prstGeom prst="rect">
            <a:avLst/>
          </a:prstGeom>
          <a:noFill/>
          <a:ln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8646AA1D-DB78-0E46-709C-D0B4EF9BF4DA}"/>
              </a:ext>
            </a:extLst>
          </p:cNvPr>
          <p:cNvCxnSpPr>
            <a:cxnSpLocks/>
            <a:endCxn id="13" idx="3"/>
          </p:cNvCxnSpPr>
          <p:nvPr/>
        </p:nvCxnSpPr>
        <p:spPr bwMode="auto">
          <a:xfrm flipH="1">
            <a:off x="6214187" y="4491692"/>
            <a:ext cx="709127" cy="238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2">
            <a:extLst>
              <a:ext uri="{FF2B5EF4-FFF2-40B4-BE49-F238E27FC236}">
                <a16:creationId xmlns:a16="http://schemas.microsoft.com/office/drawing/2014/main" id="{074CA811-0EC4-4688-164E-87D22E864208}"/>
              </a:ext>
            </a:extLst>
          </p:cNvPr>
          <p:cNvSpPr txBox="1"/>
          <p:nvPr/>
        </p:nvSpPr>
        <p:spPr bwMode="auto">
          <a:xfrm>
            <a:off x="7013049" y="4251040"/>
            <a:ext cx="5356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fr-FR" dirty="0"/>
              <a:t>Cliquer sur « se connecter avec INSERM »</a:t>
            </a:r>
            <a:endParaRPr dirty="0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C249707D-2D43-23B8-A347-C9199A5D4670}"/>
              </a:ext>
            </a:extLst>
          </p:cNvPr>
          <p:cNvSpPr/>
          <p:nvPr/>
        </p:nvSpPr>
        <p:spPr bwMode="auto">
          <a:xfrm>
            <a:off x="7013049" y="4251040"/>
            <a:ext cx="363894" cy="3693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2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2C134582-0199-14E0-93A8-475CC21A7268}"/>
              </a:ext>
            </a:extLst>
          </p:cNvPr>
          <p:cNvSpPr txBox="1"/>
          <p:nvPr/>
        </p:nvSpPr>
        <p:spPr bwMode="auto">
          <a:xfrm>
            <a:off x="242595" y="589260"/>
            <a:ext cx="35477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accent6"/>
                </a:solidFill>
              </a:rPr>
              <a:t>4. Se connecter sur SIFAC+</a:t>
            </a:r>
          </a:p>
        </p:txBody>
      </p:sp>
    </p:spTree>
    <p:extLst>
      <p:ext uri="{BB962C8B-B14F-4D97-AF65-F5344CB8AC3E}">
        <p14:creationId xmlns:p14="http://schemas.microsoft.com/office/powerpoint/2010/main" val="4006643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38B12E-5C5F-1FEC-7FEA-03E8A402C2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9151F7B8-5BEF-0D61-1618-65807114E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BB047D-A6CD-43AB-96F0-683C726B586B}" type="slidenum">
              <a:rPr lang="fr-FR" smtClean="0"/>
              <a:t>15</a:t>
            </a:fld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8EFBA2D-6A38-99FC-08DB-63A83C889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0067" y="2204236"/>
            <a:ext cx="8838147" cy="343851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1F705844-ED11-461B-AA66-86ACDAC62F28}"/>
              </a:ext>
            </a:extLst>
          </p:cNvPr>
          <p:cNvSpPr txBox="1"/>
          <p:nvPr/>
        </p:nvSpPr>
        <p:spPr bwMode="auto">
          <a:xfrm>
            <a:off x="242595" y="589260"/>
            <a:ext cx="35477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accent6"/>
                </a:solidFill>
              </a:rPr>
              <a:t>4. Se connecter sur SIFAC+</a:t>
            </a:r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D782940B-EAC5-8C7E-A0E2-03703953AF13}"/>
              </a:ext>
            </a:extLst>
          </p:cNvPr>
          <p:cNvSpPr txBox="1"/>
          <p:nvPr/>
        </p:nvSpPr>
        <p:spPr bwMode="auto">
          <a:xfrm>
            <a:off x="3481126" y="1617440"/>
            <a:ext cx="7958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fr-FR" dirty="0"/>
              <a:t>Vous êtes bien connecté sur SIFAC !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DB45481E-4F3B-0BC9-032D-5A2DDA4D2F54}"/>
              </a:ext>
            </a:extLst>
          </p:cNvPr>
          <p:cNvSpPr/>
          <p:nvPr/>
        </p:nvSpPr>
        <p:spPr bwMode="auto">
          <a:xfrm>
            <a:off x="3546440" y="1626965"/>
            <a:ext cx="363894" cy="3693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64509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C54B7E-27D2-2B14-711F-61F2B148AD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0865C650-0AB8-2E0B-80AB-E9AA0C3AF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BB047D-A6CD-43AB-96F0-683C726B586B}" type="slidenum">
              <a:rPr lang="fr-FR" smtClean="0"/>
              <a:t>16</a:t>
            </a:fld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602D1A3-2DED-76FC-DEA6-F92D7E1939FF}"/>
              </a:ext>
            </a:extLst>
          </p:cNvPr>
          <p:cNvSpPr txBox="1"/>
          <p:nvPr/>
        </p:nvSpPr>
        <p:spPr bwMode="auto">
          <a:xfrm>
            <a:off x="242595" y="589260"/>
            <a:ext cx="2454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accent6"/>
                </a:solidFill>
              </a:rPr>
              <a:t>4. Support SIFAC+</a:t>
            </a:r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5F4CBCB6-75C0-ED39-ED13-B3EAC0C5EE9B}"/>
              </a:ext>
            </a:extLst>
          </p:cNvPr>
          <p:cNvSpPr txBox="1"/>
          <p:nvPr/>
        </p:nvSpPr>
        <p:spPr bwMode="auto">
          <a:xfrm>
            <a:off x="1823775" y="1690193"/>
            <a:ext cx="8768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fr-FR" dirty="0"/>
              <a:t>- Vous avez une rubrique dédiée </a:t>
            </a:r>
            <a:r>
              <a:rPr lang="fr-FR" b="1" dirty="0"/>
              <a:t>« Support SIFAC+ » </a:t>
            </a:r>
            <a:r>
              <a:rPr lang="fr-FR" dirty="0"/>
              <a:t>si vous avez besoin d’aide</a:t>
            </a:r>
          </a:p>
          <a:p>
            <a:pPr lvl="1">
              <a:defRPr/>
            </a:pPr>
            <a:r>
              <a:rPr lang="fr-FR" dirty="0"/>
              <a:t>- Vous la retrouverez dans </a:t>
            </a:r>
            <a:r>
              <a:rPr lang="fr-FR" b="1" dirty="0"/>
              <a:t>« Espace Commun » -&gt; « Liens Utiles »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510651B-8196-E39A-08EC-F291752F2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675" y="2762250"/>
            <a:ext cx="672465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0DEA0C6-BF1D-D608-0B42-6E58A62E780E}"/>
              </a:ext>
            </a:extLst>
          </p:cNvPr>
          <p:cNvSpPr/>
          <p:nvPr/>
        </p:nvSpPr>
        <p:spPr bwMode="auto">
          <a:xfrm>
            <a:off x="8282476" y="3062942"/>
            <a:ext cx="1061550" cy="432733"/>
          </a:xfrm>
          <a:prstGeom prst="rect">
            <a:avLst/>
          </a:prstGeom>
          <a:noFill/>
          <a:ln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0F8B87-0C8B-BD82-CCA3-0631B5D97B0E}"/>
              </a:ext>
            </a:extLst>
          </p:cNvPr>
          <p:cNvSpPr/>
          <p:nvPr/>
        </p:nvSpPr>
        <p:spPr bwMode="auto">
          <a:xfrm>
            <a:off x="2853226" y="3860333"/>
            <a:ext cx="1356824" cy="1397467"/>
          </a:xfrm>
          <a:prstGeom prst="rect">
            <a:avLst/>
          </a:prstGeom>
          <a:noFill/>
          <a:ln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982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2067B1-F6FD-8E77-1D84-8267CD7650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813E13BA-8695-B183-B5E6-A0AE5D4DE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BB047D-A6CD-43AB-96F0-683C726B586B}" type="slidenum">
              <a:rPr lang="fr-FR" smtClean="0"/>
              <a:t>2</a:t>
            </a:fld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B8F297B-6C1B-2889-992A-2AB5B46C64D7}"/>
              </a:ext>
            </a:extLst>
          </p:cNvPr>
          <p:cNvSpPr txBox="1"/>
          <p:nvPr/>
        </p:nvSpPr>
        <p:spPr>
          <a:xfrm>
            <a:off x="261257" y="578692"/>
            <a:ext cx="1200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accent6"/>
                </a:solidFill>
              </a:rPr>
              <a:t>Objectif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27EB192-BE50-ACEA-3C21-25698EC9CB32}"/>
              </a:ext>
            </a:extLst>
          </p:cNvPr>
          <p:cNvSpPr txBox="1"/>
          <p:nvPr/>
        </p:nvSpPr>
        <p:spPr>
          <a:xfrm>
            <a:off x="918120" y="2347816"/>
            <a:ext cx="103557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/>
              <a:t>Dans ce document, nous allons présenter les prérequis et les étapes nécessaires pour se connecter à SIFAC. Vous y trouverez les informations essentielles pour garantir une connexion réussie, ainsi que les bonnes pratiques à suivre pour accéder au système en toute sécurité.</a:t>
            </a:r>
            <a:endParaRPr lang="fr-FR" sz="24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03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2A0FDA-99C1-4C43-96E6-5E6315063D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50FEC474-A181-15FD-B2D4-D19B59689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BB047D-A6CD-43AB-96F0-683C726B586B}" type="slidenum">
              <a:rPr lang="fr-FR" smtClean="0"/>
              <a:t>3</a:t>
            </a:fld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01FC64C-908A-3E8D-26B0-D9CCC60D7963}"/>
              </a:ext>
            </a:extLst>
          </p:cNvPr>
          <p:cNvSpPr txBox="1"/>
          <p:nvPr/>
        </p:nvSpPr>
        <p:spPr>
          <a:xfrm>
            <a:off x="261257" y="578692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accent6"/>
                </a:solidFill>
              </a:rPr>
              <a:t>Prérequis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12595BB-FE2A-B12E-CF69-09A099D4E9BB}"/>
              </a:ext>
            </a:extLst>
          </p:cNvPr>
          <p:cNvSpPr txBox="1"/>
          <p:nvPr/>
        </p:nvSpPr>
        <p:spPr>
          <a:xfrm>
            <a:off x="918120" y="2375807"/>
            <a:ext cx="1035575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2000" dirty="0">
                <a:latin typeface="Aptos" panose="020B0004020202020204" pitchFamily="34" charset="0"/>
              </a:rPr>
              <a:t>Il faut bien avoir un compte inserm.fr ou </a:t>
            </a:r>
            <a:r>
              <a:rPr lang="fr-FR" sz="2000" dirty="0" err="1">
                <a:latin typeface="Aptos" panose="020B0004020202020204" pitchFamily="34" charset="0"/>
              </a:rPr>
              <a:t>ext.inserm.fr</a:t>
            </a:r>
            <a:endParaRPr lang="fr-FR" sz="2000" dirty="0">
              <a:latin typeface="Aptos" panose="020B0004020202020204" pitchFamily="34" charset="0"/>
            </a:endParaRPr>
          </a:p>
          <a:p>
            <a:r>
              <a:rPr lang="fr-FR" sz="2000" dirty="0">
                <a:solidFill>
                  <a:srgbClr val="FF0000"/>
                </a:solidFill>
                <a:latin typeface="Aptos" panose="020B0004020202020204" pitchFamily="34" charset="0"/>
              </a:rPr>
              <a:t>Si vous n’avez pas de compte 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7030A0"/>
                </a:solidFill>
                <a:latin typeface="Aptos" panose="020B0004020202020204" pitchFamily="34" charset="0"/>
              </a:rPr>
              <a:t>Pour les agents payés par l’Inserm, </a:t>
            </a:r>
            <a:r>
              <a:rPr lang="fr-FR" sz="2000" dirty="0">
                <a:latin typeface="Aptos" panose="020B0004020202020204" pitchFamily="34" charset="0"/>
              </a:rPr>
              <a:t>merci de vous rapprocher de vos </a:t>
            </a:r>
            <a:r>
              <a:rPr lang="fr-FR" sz="2000" dirty="0" err="1">
                <a:latin typeface="Aptos" panose="020B0004020202020204" pitchFamily="34" charset="0"/>
              </a:rPr>
              <a:t>RHs</a:t>
            </a:r>
            <a:r>
              <a:rPr lang="fr-FR" sz="2000" dirty="0">
                <a:latin typeface="Aptos" panose="020B0004020202020204" pitchFamily="34" charset="0"/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7030A0"/>
                </a:solidFill>
                <a:latin typeface="Aptos" panose="020B0004020202020204" pitchFamily="34" charset="0"/>
              </a:rPr>
              <a:t>Pour les non Inserm ; </a:t>
            </a:r>
            <a:r>
              <a:rPr lang="fr-FR" sz="2000" dirty="0">
                <a:latin typeface="Aptos" panose="020B0004020202020204" pitchFamily="34" charset="0"/>
              </a:rPr>
              <a:t>veuillez faire une demande via l’URL suivant: </a:t>
            </a:r>
            <a:r>
              <a:rPr lang="fr-FR" sz="2000" dirty="0">
                <a:solidFill>
                  <a:srgbClr val="0070C0"/>
                </a:solidFill>
                <a:effectLst/>
                <a:hlinkClick r:id="rId2" tooltip="https://fiche-info.inserm.fr/inscription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https://fiche-info.inserm.fr/inscription</a:t>
            </a:r>
            <a:endParaRPr lang="fr-FR" sz="2000" dirty="0">
              <a:effectLst/>
            </a:endParaRPr>
          </a:p>
          <a:p>
            <a:pPr marL="457200" indent="-457200">
              <a:buFontTx/>
              <a:buChar char="-"/>
            </a:pPr>
            <a:r>
              <a:rPr lang="fr-FR" sz="20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Il faut être administrateur du poste – si ce n’est pas le cas il faut contacter son SADL ou technicien de proximité ou correspondant informatique.</a:t>
            </a:r>
          </a:p>
          <a:p>
            <a:pPr marL="457200" indent="-457200">
              <a:buFontTx/>
              <a:buChar char="-"/>
            </a:pPr>
            <a:endParaRPr lang="fr-FR" sz="24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967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576B00-B51D-6343-AE32-E1158C308C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2A51F94C-9F6C-7782-8A03-FD25278BC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BB047D-A6CD-43AB-96F0-683C726B586B}" type="slidenum">
              <a:rPr lang="fr-FR" smtClean="0"/>
              <a:t>4</a:t>
            </a:fld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C737B13-D166-6B59-C9F1-D12A3573AA17}"/>
              </a:ext>
            </a:extLst>
          </p:cNvPr>
          <p:cNvSpPr txBox="1"/>
          <p:nvPr/>
        </p:nvSpPr>
        <p:spPr>
          <a:xfrm>
            <a:off x="261257" y="578692"/>
            <a:ext cx="11785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chemeClr val="accent6"/>
                </a:solidFill>
              </a:rPr>
              <a:t>Etapes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C3E7E50-B034-4412-0D9E-3566243564E9}"/>
              </a:ext>
            </a:extLst>
          </p:cNvPr>
          <p:cNvSpPr txBox="1"/>
          <p:nvPr/>
        </p:nvSpPr>
        <p:spPr>
          <a:xfrm>
            <a:off x="2034378" y="1789646"/>
            <a:ext cx="49982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>
                <a:latin typeface="Aptos" panose="020B0004020202020204" pitchFamily="34" charset="0"/>
              </a:rPr>
              <a:t>1- Installer le VPN INSERM</a:t>
            </a:r>
          </a:p>
          <a:p>
            <a:pPr algn="just"/>
            <a:endParaRPr lang="fr-FR" sz="2400" dirty="0">
              <a:latin typeface="Aptos" panose="020B0004020202020204" pitchFamily="34" charset="0"/>
            </a:endParaRPr>
          </a:p>
          <a:p>
            <a:pPr algn="just"/>
            <a:r>
              <a:rPr lang="fr-FR" sz="2400" dirty="0">
                <a:latin typeface="Aptos" panose="020B0004020202020204" pitchFamily="34" charset="0"/>
              </a:rPr>
              <a:t>2- Se connecter au VPN INSERM</a:t>
            </a:r>
          </a:p>
          <a:p>
            <a:pPr algn="just"/>
            <a:endParaRPr lang="fr-FR" sz="2400" dirty="0">
              <a:latin typeface="Aptos" panose="020B0004020202020204" pitchFamily="34" charset="0"/>
            </a:endParaRPr>
          </a:p>
          <a:p>
            <a:pPr algn="just"/>
            <a:r>
              <a:rPr lang="fr-FR" sz="24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3- S’authentifier au SSO</a:t>
            </a:r>
          </a:p>
          <a:p>
            <a:pPr algn="just"/>
            <a:endParaRPr lang="fr-FR" sz="2400" dirty="0">
              <a:effectLst/>
              <a:latin typeface="Aptos" panose="020B0004020202020204" pitchFamily="34" charset="0"/>
              <a:ea typeface="Aptos" panose="020B0004020202020204" pitchFamily="34" charset="0"/>
            </a:endParaRPr>
          </a:p>
          <a:p>
            <a:pPr algn="just"/>
            <a:r>
              <a:rPr lang="fr-FR" sz="2400" dirty="0">
                <a:latin typeface="Aptos" panose="020B0004020202020204" pitchFamily="34" charset="0"/>
                <a:ea typeface="Aptos" panose="020B0004020202020204" pitchFamily="34" charset="0"/>
              </a:rPr>
              <a:t>4- Se connecter sur  SIFAC+</a:t>
            </a:r>
            <a:r>
              <a:rPr lang="fr-FR" sz="24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 </a:t>
            </a:r>
          </a:p>
          <a:p>
            <a:pPr algn="just"/>
            <a:endParaRPr lang="fr-FR" sz="2400" dirty="0">
              <a:latin typeface="Aptos" panose="020B0004020202020204" pitchFamily="34" charset="0"/>
              <a:ea typeface="Aptos" panose="020B0004020202020204" pitchFamily="34" charset="0"/>
            </a:endParaRPr>
          </a:p>
          <a:p>
            <a:pPr algn="just"/>
            <a:r>
              <a:rPr lang="fr-FR" sz="2400" dirty="0">
                <a:effectLst/>
                <a:latin typeface="Aptos" panose="020B0004020202020204" pitchFamily="34" charset="0"/>
                <a:ea typeface="Aptos" panose="020B0004020202020204" pitchFamily="34" charset="0"/>
              </a:rPr>
              <a:t>5- Demander du support sur SIFAC+</a:t>
            </a:r>
          </a:p>
        </p:txBody>
      </p:sp>
    </p:spTree>
    <p:extLst>
      <p:ext uri="{BB962C8B-B14F-4D97-AF65-F5344CB8AC3E}">
        <p14:creationId xmlns:p14="http://schemas.microsoft.com/office/powerpoint/2010/main" val="1549343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8BB047D-A6CD-43AB-96F0-683C726B586B}" type="slidenum">
              <a:rPr lang="fr-FR"/>
              <a:t>5</a:t>
            </a:fld>
            <a:endParaRPr lang="fr-FR"/>
          </a:p>
        </p:txBody>
      </p:sp>
      <p:sp>
        <p:nvSpPr>
          <p:cNvPr id="3" name="TextBox 2"/>
          <p:cNvSpPr txBox="1"/>
          <p:nvPr/>
        </p:nvSpPr>
        <p:spPr bwMode="auto">
          <a:xfrm>
            <a:off x="2633401" y="1866693"/>
            <a:ext cx="8824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fr-FR" dirty="0"/>
              <a:t>Se rendre sur l’URL suivante : </a:t>
            </a:r>
            <a:r>
              <a:rPr lang="fr-FR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https://remote.inserm.fr</a:t>
            </a:r>
            <a:endParaRPr dirty="0">
              <a:solidFill>
                <a:srgbClr val="0070C0"/>
              </a:solidFill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109A519-0E40-FA6F-4483-D133D563E6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6089" y="2878214"/>
            <a:ext cx="2905399" cy="271875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BE1E2D67-CB7F-AAC8-CF70-6803C6FED805}"/>
              </a:ext>
            </a:extLst>
          </p:cNvPr>
          <p:cNvSpPr txBox="1"/>
          <p:nvPr/>
        </p:nvSpPr>
        <p:spPr>
          <a:xfrm>
            <a:off x="242595" y="589260"/>
            <a:ext cx="40446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accent6"/>
                </a:solidFill>
              </a:rPr>
              <a:t>1. Installation du VPN INSERM</a:t>
            </a: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0FB29808-9EFC-CFAF-8EF9-A3B8E59F73B9}"/>
              </a:ext>
            </a:extLst>
          </p:cNvPr>
          <p:cNvSpPr/>
          <p:nvPr/>
        </p:nvSpPr>
        <p:spPr>
          <a:xfrm>
            <a:off x="2633401" y="1866693"/>
            <a:ext cx="363894" cy="3693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10570DE-FA64-8C55-633E-2F8E0967F703}"/>
              </a:ext>
            </a:extLst>
          </p:cNvPr>
          <p:cNvSpPr/>
          <p:nvPr/>
        </p:nvSpPr>
        <p:spPr>
          <a:xfrm>
            <a:off x="3447147" y="4244747"/>
            <a:ext cx="2463282" cy="1097881"/>
          </a:xfrm>
          <a:prstGeom prst="rect">
            <a:avLst/>
          </a:prstGeom>
          <a:noFill/>
          <a:ln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TextBox 2">
            <a:extLst>
              <a:ext uri="{FF2B5EF4-FFF2-40B4-BE49-F238E27FC236}">
                <a16:creationId xmlns:a16="http://schemas.microsoft.com/office/drawing/2014/main" id="{68C885DC-1A58-2B6D-0C1C-6EA95F4DC5E4}"/>
              </a:ext>
            </a:extLst>
          </p:cNvPr>
          <p:cNvSpPr txBox="1"/>
          <p:nvPr/>
        </p:nvSpPr>
        <p:spPr bwMode="auto">
          <a:xfrm>
            <a:off x="6593168" y="4322691"/>
            <a:ext cx="5356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Tx/>
              <a:buChar char="-"/>
              <a:defRPr/>
            </a:pPr>
            <a:r>
              <a:rPr lang="fr-FR" dirty="0"/>
              <a:t>Saisir votre adresse mail Inserm et mot de passe</a:t>
            </a:r>
          </a:p>
          <a:p>
            <a:pPr marL="742950" lvl="1" indent="-285750">
              <a:buFontTx/>
              <a:buChar char="-"/>
              <a:defRPr/>
            </a:pPr>
            <a:r>
              <a:rPr lang="fr-FR" dirty="0"/>
              <a:t>Cliquer sur LOG IN </a:t>
            </a:r>
            <a:endParaRPr dirty="0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CA6955D6-2FB1-807E-7223-EC299742606C}"/>
              </a:ext>
            </a:extLst>
          </p:cNvPr>
          <p:cNvSpPr/>
          <p:nvPr/>
        </p:nvSpPr>
        <p:spPr bwMode="auto">
          <a:xfrm>
            <a:off x="6623330" y="4599690"/>
            <a:ext cx="363894" cy="3693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2</a:t>
            </a:r>
          </a:p>
        </p:txBody>
      </p: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D4EFC499-3173-0F12-C865-4B87153531C0}"/>
              </a:ext>
            </a:extLst>
          </p:cNvPr>
          <p:cNvCxnSpPr>
            <a:cxnSpLocks/>
            <a:stCxn id="27" idx="1"/>
          </p:cNvCxnSpPr>
          <p:nvPr/>
        </p:nvCxnSpPr>
        <p:spPr>
          <a:xfrm flipH="1">
            <a:off x="5910429" y="4784356"/>
            <a:ext cx="682739" cy="2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A04B9A98-8734-DB7C-CD6C-3304B98369C0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89FDC009-1D04-F6A5-B797-3FC873C16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8BB047D-A6CD-43AB-96F0-683C726B586B}" type="slidenum">
              <a:rPr lang="fr-FR"/>
              <a:t>6</a:t>
            </a:fld>
            <a:endParaRPr lang="fr-FR"/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E8AD006A-2EF4-1337-988F-D23491B660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0345" y="2246330"/>
            <a:ext cx="2999503" cy="382646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4BBAFCBC-A3C7-4C74-12F9-55CE41D58B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828274" y="1313942"/>
            <a:ext cx="6715122" cy="4859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5AB0BC07-42BB-F90A-E04E-3774C2AF504E}"/>
              </a:ext>
            </a:extLst>
          </p:cNvPr>
          <p:cNvSpPr txBox="1"/>
          <p:nvPr/>
        </p:nvSpPr>
        <p:spPr bwMode="auto">
          <a:xfrm>
            <a:off x="242595" y="589260"/>
            <a:ext cx="40446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accent6"/>
                </a:solidFill>
              </a:rPr>
              <a:t>1. Installation du VPN INSERM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BBBE82-A749-0CA7-6684-6AED189AB060}"/>
              </a:ext>
            </a:extLst>
          </p:cNvPr>
          <p:cNvSpPr/>
          <p:nvPr/>
        </p:nvSpPr>
        <p:spPr bwMode="auto">
          <a:xfrm>
            <a:off x="6119921" y="1411990"/>
            <a:ext cx="1111303" cy="307955"/>
          </a:xfrm>
          <a:prstGeom prst="rect">
            <a:avLst/>
          </a:prstGeom>
          <a:noFill/>
          <a:ln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5B5F6C6E-04F2-B098-140A-0D4D56C69943}"/>
              </a:ext>
            </a:extLst>
          </p:cNvPr>
          <p:cNvSpPr txBox="1"/>
          <p:nvPr/>
        </p:nvSpPr>
        <p:spPr bwMode="auto">
          <a:xfrm>
            <a:off x="7858551" y="1399514"/>
            <a:ext cx="5356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fr-FR" dirty="0"/>
              <a:t>Cliquer sur « </a:t>
            </a:r>
            <a:r>
              <a:rPr lang="fr-FR" dirty="0" err="1"/>
              <a:t>GlobalProtectAgent</a:t>
            </a:r>
            <a:r>
              <a:rPr lang="fr-FR" dirty="0"/>
              <a:t> »</a:t>
            </a:r>
            <a:endParaRPr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C229A78B-AA1B-92F1-EED3-B9C44DE94BEC}"/>
              </a:ext>
            </a:extLst>
          </p:cNvPr>
          <p:cNvSpPr/>
          <p:nvPr/>
        </p:nvSpPr>
        <p:spPr bwMode="auto">
          <a:xfrm>
            <a:off x="7873632" y="1399514"/>
            <a:ext cx="363894" cy="3693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3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7D38226C-13F4-535C-52C4-2FFA54CE0E5E}"/>
              </a:ext>
            </a:extLst>
          </p:cNvPr>
          <p:cNvCxnSpPr>
            <a:cxnSpLocks/>
          </p:cNvCxnSpPr>
          <p:nvPr/>
        </p:nvCxnSpPr>
        <p:spPr bwMode="auto">
          <a:xfrm flipH="1">
            <a:off x="7175812" y="1561979"/>
            <a:ext cx="682739" cy="224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C2A22260-0022-8A59-92DD-CB5D77547E42}"/>
              </a:ext>
            </a:extLst>
          </p:cNvPr>
          <p:cNvSpPr txBox="1"/>
          <p:nvPr/>
        </p:nvSpPr>
        <p:spPr>
          <a:xfrm>
            <a:off x="5688082" y="3425699"/>
            <a:ext cx="614050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Sélectionner l'application compatible à votre système pour lancer le téléchargement. </a:t>
            </a:r>
          </a:p>
          <a:p>
            <a:r>
              <a:rPr lang="fr-FR" dirty="0"/>
              <a:t>A défaut, choisir "Download Windows 64 bit </a:t>
            </a:r>
            <a:r>
              <a:rPr lang="fr-FR" dirty="0" err="1"/>
              <a:t>GlobalProtect</a:t>
            </a:r>
            <a:r>
              <a:rPr lang="fr-FR" dirty="0"/>
              <a:t> agent". En cas de doute, consultez votre support informatique.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7C8422-3ECD-C734-8574-074761AD0CE2}"/>
              </a:ext>
            </a:extLst>
          </p:cNvPr>
          <p:cNvSpPr/>
          <p:nvPr/>
        </p:nvSpPr>
        <p:spPr bwMode="auto">
          <a:xfrm>
            <a:off x="2011239" y="3638940"/>
            <a:ext cx="2458124" cy="811763"/>
          </a:xfrm>
          <a:prstGeom prst="rect">
            <a:avLst/>
          </a:prstGeom>
          <a:noFill/>
          <a:ln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17CDC939-6920-7729-C300-E0F1AE0B1408}"/>
              </a:ext>
            </a:extLst>
          </p:cNvPr>
          <p:cNvSpPr/>
          <p:nvPr/>
        </p:nvSpPr>
        <p:spPr bwMode="auto">
          <a:xfrm>
            <a:off x="5227702" y="3829231"/>
            <a:ext cx="363894" cy="3693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4</a:t>
            </a: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F73274E8-2538-1420-1DE1-96116CB84433}"/>
              </a:ext>
            </a:extLst>
          </p:cNvPr>
          <p:cNvCxnSpPr>
            <a:cxnSpLocks/>
          </p:cNvCxnSpPr>
          <p:nvPr/>
        </p:nvCxnSpPr>
        <p:spPr bwMode="auto">
          <a:xfrm flipH="1">
            <a:off x="4448478" y="4025864"/>
            <a:ext cx="682739" cy="224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age 16">
            <a:extLst>
              <a:ext uri="{FF2B5EF4-FFF2-40B4-BE49-F238E27FC236}">
                <a16:creationId xmlns:a16="http://schemas.microsoft.com/office/drawing/2014/main" id="{00B8A69F-21E0-EFD9-C6B4-512129F38C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22992" y="5573821"/>
            <a:ext cx="752580" cy="9050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1A23E89-1DC0-7FE9-427D-584F5384987D}"/>
              </a:ext>
            </a:extLst>
          </p:cNvPr>
          <p:cNvSpPr/>
          <p:nvPr/>
        </p:nvSpPr>
        <p:spPr bwMode="auto">
          <a:xfrm>
            <a:off x="5737294" y="5498248"/>
            <a:ext cx="1064722" cy="1034519"/>
          </a:xfrm>
          <a:prstGeom prst="rect">
            <a:avLst/>
          </a:prstGeom>
          <a:noFill/>
          <a:ln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A65FA51B-8B5F-9D26-949E-42168FAF3011}"/>
              </a:ext>
            </a:extLst>
          </p:cNvPr>
          <p:cNvSpPr/>
          <p:nvPr/>
        </p:nvSpPr>
        <p:spPr bwMode="auto">
          <a:xfrm>
            <a:off x="7543396" y="5828592"/>
            <a:ext cx="363894" cy="3693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5</a:t>
            </a:r>
          </a:p>
        </p:txBody>
      </p: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9E3F423D-54E7-DFFA-672F-D687B1284C02}"/>
              </a:ext>
            </a:extLst>
          </p:cNvPr>
          <p:cNvCxnSpPr>
            <a:cxnSpLocks/>
          </p:cNvCxnSpPr>
          <p:nvPr/>
        </p:nvCxnSpPr>
        <p:spPr bwMode="auto">
          <a:xfrm flipH="1">
            <a:off x="6802016" y="6013258"/>
            <a:ext cx="682739" cy="224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">
            <a:extLst>
              <a:ext uri="{FF2B5EF4-FFF2-40B4-BE49-F238E27FC236}">
                <a16:creationId xmlns:a16="http://schemas.microsoft.com/office/drawing/2014/main" id="{BA9A05AC-0D0B-B385-2F6E-169F3FE4F9D9}"/>
              </a:ext>
            </a:extLst>
          </p:cNvPr>
          <p:cNvSpPr txBox="1"/>
          <p:nvPr/>
        </p:nvSpPr>
        <p:spPr bwMode="auto">
          <a:xfrm>
            <a:off x="7517181" y="5828592"/>
            <a:ext cx="3752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fr-FR" dirty="0"/>
              <a:t>Cliquer sur « </a:t>
            </a:r>
            <a:r>
              <a:rPr lang="fr-FR" dirty="0" err="1"/>
              <a:t>GlobalProtect</a:t>
            </a:r>
            <a:r>
              <a:rPr lang="fr-FR" dirty="0"/>
              <a:t> »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82497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9DD00CD8-3721-6F5C-9117-9B373A079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BB047D-A6CD-43AB-96F0-683C726B586B}" type="slidenum">
              <a:rPr lang="fr-FR" smtClean="0"/>
              <a:t>7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7404D1F-4FDA-0FE5-3C2F-488E45A384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765" y="1221476"/>
            <a:ext cx="9668469" cy="281997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3EEAC15C-BDE6-7185-A011-25CA5862B4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526" y="4007114"/>
            <a:ext cx="3286584" cy="2705478"/>
          </a:xfrm>
          <a:prstGeom prst="rect">
            <a:avLst/>
          </a:prstGeom>
        </p:spPr>
      </p:pic>
      <p:sp>
        <p:nvSpPr>
          <p:cNvPr id="10" name="TextBox 2">
            <a:extLst>
              <a:ext uri="{FF2B5EF4-FFF2-40B4-BE49-F238E27FC236}">
                <a16:creationId xmlns:a16="http://schemas.microsoft.com/office/drawing/2014/main" id="{40EC4018-D7F1-8677-C8ED-C5C4C2896B3B}"/>
              </a:ext>
            </a:extLst>
          </p:cNvPr>
          <p:cNvSpPr txBox="1"/>
          <p:nvPr/>
        </p:nvSpPr>
        <p:spPr bwMode="auto">
          <a:xfrm>
            <a:off x="4618195" y="726115"/>
            <a:ext cx="606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fr-FR" dirty="0"/>
              <a:t>La fenêtre d’installation: Cliquer sur les boutons « Next »</a:t>
            </a:r>
            <a:endParaRPr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4F3983DE-A03E-056F-0D1C-5D5D46BDD347}"/>
              </a:ext>
            </a:extLst>
          </p:cNvPr>
          <p:cNvSpPr/>
          <p:nvPr/>
        </p:nvSpPr>
        <p:spPr bwMode="auto">
          <a:xfrm>
            <a:off x="4633277" y="746067"/>
            <a:ext cx="363894" cy="3693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6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63C6168-45E1-8406-1287-FBEDB3CE4431}"/>
              </a:ext>
            </a:extLst>
          </p:cNvPr>
          <p:cNvSpPr txBox="1"/>
          <p:nvPr/>
        </p:nvSpPr>
        <p:spPr bwMode="auto">
          <a:xfrm>
            <a:off x="242595" y="589260"/>
            <a:ext cx="40446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accent6"/>
                </a:solidFill>
              </a:rPr>
              <a:t>1. Installation du VPN INSERM</a:t>
            </a:r>
          </a:p>
        </p:txBody>
      </p:sp>
      <p:sp>
        <p:nvSpPr>
          <p:cNvPr id="13" name="TextBox 2">
            <a:extLst>
              <a:ext uri="{FF2B5EF4-FFF2-40B4-BE49-F238E27FC236}">
                <a16:creationId xmlns:a16="http://schemas.microsoft.com/office/drawing/2014/main" id="{165ABDE3-D2A4-13A6-216E-D22E7B0A650E}"/>
              </a:ext>
            </a:extLst>
          </p:cNvPr>
          <p:cNvSpPr txBox="1"/>
          <p:nvPr/>
        </p:nvSpPr>
        <p:spPr bwMode="auto">
          <a:xfrm>
            <a:off x="6253267" y="5155235"/>
            <a:ext cx="606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fr-FR" dirty="0"/>
              <a:t>Cliquer sur « Close » pour terminer l’installation</a:t>
            </a:r>
            <a:endParaRPr dirty="0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EEDD2170-D972-F1BE-D609-9C97D9FD55BC}"/>
              </a:ext>
            </a:extLst>
          </p:cNvPr>
          <p:cNvSpPr/>
          <p:nvPr/>
        </p:nvSpPr>
        <p:spPr bwMode="auto">
          <a:xfrm>
            <a:off x="6268349" y="5175187"/>
            <a:ext cx="363894" cy="3693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668478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0361C770-6161-82C6-FEB7-F139D892E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BB047D-A6CD-43AB-96F0-683C726B586B}" type="slidenum">
              <a:rPr lang="fr-FR" smtClean="0"/>
              <a:t>8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19966FD-D81D-65B5-CEF9-179B14D7B2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217" y="2858931"/>
            <a:ext cx="2383556" cy="340980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7091C7F0-F360-F79C-5FBA-E1B0F7E577E8}"/>
              </a:ext>
            </a:extLst>
          </p:cNvPr>
          <p:cNvSpPr txBox="1"/>
          <p:nvPr/>
        </p:nvSpPr>
        <p:spPr bwMode="auto">
          <a:xfrm>
            <a:off x="242595" y="589260"/>
            <a:ext cx="4235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accent6"/>
                </a:solidFill>
              </a:rPr>
              <a:t>2. Se connecter au VPN INSERM</a:t>
            </a:r>
          </a:p>
        </p:txBody>
      </p:sp>
      <p:sp>
        <p:nvSpPr>
          <p:cNvPr id="13" name="TextBox 2">
            <a:extLst>
              <a:ext uri="{FF2B5EF4-FFF2-40B4-BE49-F238E27FC236}">
                <a16:creationId xmlns:a16="http://schemas.microsoft.com/office/drawing/2014/main" id="{105CDEF8-A328-A92E-4BC3-E3D65D48653A}"/>
              </a:ext>
            </a:extLst>
          </p:cNvPr>
          <p:cNvSpPr txBox="1"/>
          <p:nvPr/>
        </p:nvSpPr>
        <p:spPr bwMode="auto">
          <a:xfrm>
            <a:off x="1661401" y="1476225"/>
            <a:ext cx="9655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fr-FR" dirty="0"/>
              <a:t>Lancer l'application </a:t>
            </a:r>
            <a:r>
              <a:rPr lang="fr-FR" dirty="0" err="1"/>
              <a:t>GlobalProtect</a:t>
            </a:r>
            <a:r>
              <a:rPr lang="fr-FR" dirty="0"/>
              <a:t> en cliquant sur </a:t>
            </a:r>
            <a:r>
              <a:rPr lang="fr-FR" u="sng" dirty="0"/>
              <a:t>l'icône</a:t>
            </a:r>
            <a:r>
              <a:rPr lang="fr-FR" dirty="0"/>
              <a:t> de votre barre des tâches.</a:t>
            </a:r>
            <a:endParaRPr dirty="0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5036FCA8-BB7D-8F49-3F3C-DD023CEC0CF2}"/>
              </a:ext>
            </a:extLst>
          </p:cNvPr>
          <p:cNvSpPr/>
          <p:nvPr/>
        </p:nvSpPr>
        <p:spPr bwMode="auto">
          <a:xfrm>
            <a:off x="1661401" y="1476225"/>
            <a:ext cx="363894" cy="3693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1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48FAACE6-8E69-2DDB-45CB-764EF2E6FE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8905" y="2080357"/>
            <a:ext cx="1362265" cy="4572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551CDBB0-9883-2DF3-3892-635BD5018A0C}"/>
              </a:ext>
            </a:extLst>
          </p:cNvPr>
          <p:cNvSpPr/>
          <p:nvPr/>
        </p:nvSpPr>
        <p:spPr bwMode="auto">
          <a:xfrm>
            <a:off x="6751190" y="2131740"/>
            <a:ext cx="274761" cy="355400"/>
          </a:xfrm>
          <a:prstGeom prst="rect">
            <a:avLst/>
          </a:prstGeom>
          <a:noFill/>
          <a:ln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2CC383E3-FA98-3EA3-3C4A-252F45E7C4CE}"/>
              </a:ext>
            </a:extLst>
          </p:cNvPr>
          <p:cNvCxnSpPr>
            <a:cxnSpLocks/>
            <a:endCxn id="17" idx="0"/>
          </p:cNvCxnSpPr>
          <p:nvPr/>
        </p:nvCxnSpPr>
        <p:spPr bwMode="auto">
          <a:xfrm flipH="1">
            <a:off x="6888571" y="1845557"/>
            <a:ext cx="230686" cy="286183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">
            <a:extLst>
              <a:ext uri="{FF2B5EF4-FFF2-40B4-BE49-F238E27FC236}">
                <a16:creationId xmlns:a16="http://schemas.microsoft.com/office/drawing/2014/main" id="{6FF2CF15-29A8-1027-F529-F4C2B6E73BF8}"/>
              </a:ext>
            </a:extLst>
          </p:cNvPr>
          <p:cNvSpPr txBox="1"/>
          <p:nvPr/>
        </p:nvSpPr>
        <p:spPr bwMode="auto">
          <a:xfrm>
            <a:off x="5279501" y="5429934"/>
            <a:ext cx="6632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Tx/>
              <a:buChar char="-"/>
              <a:defRPr/>
            </a:pPr>
            <a:r>
              <a:rPr lang="fr-FR" dirty="0"/>
              <a:t>Ajouter l'adresse de connexion suivante : remote.inserm.fr</a:t>
            </a:r>
          </a:p>
          <a:p>
            <a:pPr marL="742950" lvl="1" indent="-285750">
              <a:buFontTx/>
              <a:buChar char="-"/>
              <a:defRPr/>
            </a:pPr>
            <a:r>
              <a:rPr lang="fr-FR" dirty="0"/>
              <a:t>Cliquer sur « Connecter »</a:t>
            </a:r>
            <a:endParaRPr dirty="0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EAC99369-9B1D-5B34-4A0C-88DB5AB689ED}"/>
              </a:ext>
            </a:extLst>
          </p:cNvPr>
          <p:cNvSpPr/>
          <p:nvPr/>
        </p:nvSpPr>
        <p:spPr bwMode="auto">
          <a:xfrm>
            <a:off x="5279501" y="5568433"/>
            <a:ext cx="363894" cy="3693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2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2C4993A-BFFA-7EAB-604D-1E3C754E781F}"/>
              </a:ext>
            </a:extLst>
          </p:cNvPr>
          <p:cNvSpPr/>
          <p:nvPr/>
        </p:nvSpPr>
        <p:spPr bwMode="auto">
          <a:xfrm>
            <a:off x="2864990" y="5418680"/>
            <a:ext cx="1916560" cy="696370"/>
          </a:xfrm>
          <a:prstGeom prst="rect">
            <a:avLst/>
          </a:prstGeom>
          <a:noFill/>
          <a:ln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30F8257D-61FB-3619-C19D-F587300368D4}"/>
              </a:ext>
            </a:extLst>
          </p:cNvPr>
          <p:cNvCxnSpPr>
            <a:cxnSpLocks/>
          </p:cNvCxnSpPr>
          <p:nvPr/>
        </p:nvCxnSpPr>
        <p:spPr bwMode="auto">
          <a:xfrm flipH="1">
            <a:off x="4781550" y="5753100"/>
            <a:ext cx="466996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779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C51B5D-4DB8-F844-22EB-5CCBEEA1EB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B2797843-A084-6099-1C66-D78CBFE3A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BB047D-A6CD-43AB-96F0-683C726B586B}" type="slidenum">
              <a:rPr lang="fr-FR" smtClean="0"/>
              <a:t>9</a:t>
            </a:fld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8CE67C06-8C8A-3F1D-94C8-5824B9DD3D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571" y="1292700"/>
            <a:ext cx="2319959" cy="33339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4A5BD9C6-BD67-693C-0810-4D6542775F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6730" y="3383488"/>
            <a:ext cx="2550254" cy="307971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2B2ED78E-A04A-A712-8422-E02C11BBC0BE}"/>
              </a:ext>
            </a:extLst>
          </p:cNvPr>
          <p:cNvSpPr txBox="1"/>
          <p:nvPr/>
        </p:nvSpPr>
        <p:spPr bwMode="auto">
          <a:xfrm>
            <a:off x="242595" y="589260"/>
            <a:ext cx="4235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accent6"/>
                </a:solidFill>
              </a:rPr>
              <a:t>2. Se connecter au VPN INSERM</a:t>
            </a:r>
          </a:p>
        </p:txBody>
      </p:sp>
      <p:sp>
        <p:nvSpPr>
          <p:cNvPr id="13" name="TextBox 2">
            <a:extLst>
              <a:ext uri="{FF2B5EF4-FFF2-40B4-BE49-F238E27FC236}">
                <a16:creationId xmlns:a16="http://schemas.microsoft.com/office/drawing/2014/main" id="{3657340C-8F12-8ABF-9385-0E2715F857C8}"/>
              </a:ext>
            </a:extLst>
          </p:cNvPr>
          <p:cNvSpPr txBox="1"/>
          <p:nvPr/>
        </p:nvSpPr>
        <p:spPr bwMode="auto">
          <a:xfrm>
            <a:off x="4578511" y="2445867"/>
            <a:ext cx="606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fr-FR" dirty="0"/>
              <a:t>Saisir votre adresse mail et mot de passe Inserm</a:t>
            </a:r>
            <a:endParaRPr dirty="0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47CDAC9D-DDDE-4F52-625E-125A4C801DEE}"/>
              </a:ext>
            </a:extLst>
          </p:cNvPr>
          <p:cNvSpPr/>
          <p:nvPr/>
        </p:nvSpPr>
        <p:spPr bwMode="auto">
          <a:xfrm>
            <a:off x="4593593" y="2465819"/>
            <a:ext cx="363894" cy="3693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6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679D3B5-80B9-9F60-9BE4-30D8763E699E}"/>
              </a:ext>
            </a:extLst>
          </p:cNvPr>
          <p:cNvSpPr/>
          <p:nvPr/>
        </p:nvSpPr>
        <p:spPr bwMode="auto">
          <a:xfrm>
            <a:off x="1631824" y="2996862"/>
            <a:ext cx="1932469" cy="977984"/>
          </a:xfrm>
          <a:prstGeom prst="rect">
            <a:avLst/>
          </a:prstGeom>
          <a:noFill/>
          <a:ln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2E67757D-1EB1-B892-048C-CB4DA5D7DB9C}"/>
              </a:ext>
            </a:extLst>
          </p:cNvPr>
          <p:cNvCxnSpPr>
            <a:cxnSpLocks/>
            <a:stCxn id="14" idx="2"/>
          </p:cNvCxnSpPr>
          <p:nvPr/>
        </p:nvCxnSpPr>
        <p:spPr bwMode="auto">
          <a:xfrm flipH="1">
            <a:off x="3564293" y="2650485"/>
            <a:ext cx="1029300" cy="695683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2">
            <a:extLst>
              <a:ext uri="{FF2B5EF4-FFF2-40B4-BE49-F238E27FC236}">
                <a16:creationId xmlns:a16="http://schemas.microsoft.com/office/drawing/2014/main" id="{F51FB85A-32E3-CFFB-B724-8B9CA475010F}"/>
              </a:ext>
            </a:extLst>
          </p:cNvPr>
          <p:cNvSpPr txBox="1"/>
          <p:nvPr/>
        </p:nvSpPr>
        <p:spPr bwMode="auto">
          <a:xfrm>
            <a:off x="4957487" y="4851295"/>
            <a:ext cx="6211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fr-FR" dirty="0"/>
              <a:t>Vous êtes connectés !</a:t>
            </a:r>
            <a:endParaRPr dirty="0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382136E4-D612-B2AA-C6BD-E9DC9DD0BFB5}"/>
              </a:ext>
            </a:extLst>
          </p:cNvPr>
          <p:cNvSpPr/>
          <p:nvPr/>
        </p:nvSpPr>
        <p:spPr bwMode="auto">
          <a:xfrm>
            <a:off x="4972568" y="4851295"/>
            <a:ext cx="372809" cy="3693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7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30F3D14-730B-793D-9BEA-4183AAD8EAD9}"/>
              </a:ext>
            </a:extLst>
          </p:cNvPr>
          <p:cNvSpPr txBox="1"/>
          <p:nvPr/>
        </p:nvSpPr>
        <p:spPr>
          <a:xfrm>
            <a:off x="550445" y="5826276"/>
            <a:ext cx="6515100" cy="369332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En cas de difficulté, merci de contacter votre support informatique</a:t>
            </a:r>
          </a:p>
        </p:txBody>
      </p:sp>
    </p:spTree>
    <p:extLst>
      <p:ext uri="{BB962C8B-B14F-4D97-AF65-F5344CB8AC3E}">
        <p14:creationId xmlns:p14="http://schemas.microsoft.com/office/powerpoint/2010/main" val="4695844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alissad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Custom 6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de paysages côtiers</Template>
  <TotalTime>0</TotalTime>
  <Words>572</Words>
  <Application>Microsoft Office PowerPoint</Application>
  <DocSecurity>0</DocSecurity>
  <PresentationFormat>Grand écran</PresentationFormat>
  <Paragraphs>100</Paragraphs>
  <Slides>16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Aptos</vt:lpstr>
      <vt:lpstr>Arial</vt:lpstr>
      <vt:lpstr>Calibri</vt:lpstr>
      <vt:lpstr>Thème Office</vt:lpstr>
      <vt:lpstr>Procédure de connexion à SIFAC+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2</cp:revision>
  <dcterms:created xsi:type="dcterms:W3CDTF">2024-07-01T16:30:25Z</dcterms:created>
  <dcterms:modified xsi:type="dcterms:W3CDTF">2025-03-07T16:44:04Z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0x010100D38ECFCB2FA2CA4B98B315A5B1F097FA</vt:lpwstr>
  </property>
  <property fmtid="{D5CDD505-2E9C-101B-9397-08002B2CF9AE}" pid="3" name="MediaServiceImageTags">
    <vt:lpwstr/>
  </property>
</Properties>
</file>