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13" r:id="rId4"/>
  </p:sldMasterIdLst>
  <p:notesMasterIdLst>
    <p:notesMasterId r:id="rId9"/>
  </p:notesMasterIdLst>
  <p:handoutMasterIdLst>
    <p:handoutMasterId r:id="rId10"/>
  </p:handoutMasterIdLst>
  <p:sldIdLst>
    <p:sldId id="631" r:id="rId5"/>
    <p:sldId id="637" r:id="rId6"/>
    <p:sldId id="632" r:id="rId7"/>
    <p:sldId id="636" r:id="rId8"/>
  </p:sldIdLst>
  <p:sldSz cx="9144000" cy="5143500" type="screen16x9"/>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9"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793" userDrawn="1">
          <p15:clr>
            <a:srgbClr val="A4A3A4"/>
          </p15:clr>
        </p15:guide>
        <p15:guide id="2" pos="2068" userDrawn="1">
          <p15:clr>
            <a:srgbClr val="A4A3A4"/>
          </p15:clr>
        </p15:guide>
        <p15:guide id="3" orient="horz" pos="3127" userDrawn="1">
          <p15:clr>
            <a:srgbClr val="A4A3A4"/>
          </p15:clr>
        </p15:guide>
        <p15:guide id="4"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cott HARVEY" initials="SH" lastIdx="9" clrIdx="0">
    <p:extLst>
      <p:ext uri="{19B8F6BF-5375-455C-9EA6-DF929625EA0E}">
        <p15:presenceInfo xmlns:p15="http://schemas.microsoft.com/office/powerpoint/2012/main" userId="S-1-5-21-1218870659-363295019-617630493-20172" providerId="AD"/>
      </p:ext>
    </p:extLst>
  </p:cmAuthor>
  <p:cmAuthor id="2" name="Catherine Chenu" initials="CC" lastIdx="2" clrIdx="1">
    <p:extLst>
      <p:ext uri="{19B8F6BF-5375-455C-9EA6-DF929625EA0E}">
        <p15:presenceInfo xmlns:p15="http://schemas.microsoft.com/office/powerpoint/2012/main" userId="Catherine Chenu"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879B"/>
    <a:srgbClr val="C3EBEE"/>
    <a:srgbClr val="FF2615"/>
    <a:srgbClr val="5D76B5"/>
    <a:srgbClr val="97BE39"/>
    <a:srgbClr val="001C56"/>
    <a:srgbClr val="225A6F"/>
    <a:srgbClr val="FFF533"/>
    <a:srgbClr val="FF7D00"/>
    <a:srgbClr val="74BF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48" autoAdjust="0"/>
    <p:restoredTop sz="78961" autoAdjust="0"/>
  </p:normalViewPr>
  <p:slideViewPr>
    <p:cSldViewPr snapToGrid="0" snapToObjects="1">
      <p:cViewPr varScale="1">
        <p:scale>
          <a:sx n="130" d="100"/>
          <a:sy n="130" d="100"/>
        </p:scale>
        <p:origin x="1336" y="184"/>
      </p:cViewPr>
      <p:guideLst>
        <p:guide orient="horz" pos="2119"/>
        <p:guide pos="2880"/>
      </p:guideLst>
    </p:cSldViewPr>
  </p:slideViewPr>
  <p:outlineViewPr>
    <p:cViewPr>
      <p:scale>
        <a:sx n="33" d="100"/>
        <a:sy n="33" d="100"/>
      </p:scale>
      <p:origin x="0" y="51058"/>
    </p:cViewPr>
  </p:outlineViewPr>
  <p:notesTextViewPr>
    <p:cViewPr>
      <p:scale>
        <a:sx n="3" d="2"/>
        <a:sy n="3" d="2"/>
      </p:scale>
      <p:origin x="0" y="0"/>
    </p:cViewPr>
  </p:notesTextViewPr>
  <p:sorterViewPr>
    <p:cViewPr>
      <p:scale>
        <a:sx n="160" d="100"/>
        <a:sy n="160" d="100"/>
      </p:scale>
      <p:origin x="0" y="0"/>
    </p:cViewPr>
  </p:sorterViewPr>
  <p:notesViewPr>
    <p:cSldViewPr snapToGrid="0" snapToObjects="1" showGuides="1">
      <p:cViewPr varScale="1">
        <p:scale>
          <a:sx n="105" d="100"/>
          <a:sy n="105" d="100"/>
        </p:scale>
        <p:origin x="5088" y="200"/>
      </p:cViewPr>
      <p:guideLst>
        <p:guide orient="horz" pos="2793"/>
        <p:guide pos="2068"/>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056"/>
          </a:xfrm>
          <a:prstGeom prst="rect">
            <a:avLst/>
          </a:prstGeom>
        </p:spPr>
        <p:txBody>
          <a:bodyPr vert="horz" lIns="95562" tIns="47781" rIns="95562" bIns="47781" rtlCol="0"/>
          <a:lstStyle>
            <a:lvl1pPr algn="l">
              <a:defRPr sz="1300"/>
            </a:lvl1pPr>
          </a:lstStyle>
          <a:p>
            <a:endParaRPr lang="fr-FR"/>
          </a:p>
        </p:txBody>
      </p:sp>
      <p:sp>
        <p:nvSpPr>
          <p:cNvPr id="3" name="Espace réservé de la date 2"/>
          <p:cNvSpPr>
            <a:spLocks noGrp="1"/>
          </p:cNvSpPr>
          <p:nvPr>
            <p:ph type="dt" sz="quarter" idx="1"/>
          </p:nvPr>
        </p:nvSpPr>
        <p:spPr>
          <a:xfrm>
            <a:off x="3850443" y="0"/>
            <a:ext cx="2945659" cy="498056"/>
          </a:xfrm>
          <a:prstGeom prst="rect">
            <a:avLst/>
          </a:prstGeom>
        </p:spPr>
        <p:txBody>
          <a:bodyPr vert="horz" lIns="95562" tIns="47781" rIns="95562" bIns="47781" rtlCol="0"/>
          <a:lstStyle>
            <a:lvl1pPr algn="r">
              <a:defRPr sz="1300"/>
            </a:lvl1pPr>
          </a:lstStyle>
          <a:p>
            <a:fld id="{60C8EE6A-62E8-CD40-AEB9-236E8ACB3899}" type="datetimeFigureOut">
              <a:rPr lang="fr-FR" smtClean="0"/>
              <a:t>22/12/2023</a:t>
            </a:fld>
            <a:endParaRPr lang="fr-FR"/>
          </a:p>
        </p:txBody>
      </p:sp>
      <p:sp>
        <p:nvSpPr>
          <p:cNvPr id="4" name="Espace réservé du pied de page 3"/>
          <p:cNvSpPr>
            <a:spLocks noGrp="1"/>
          </p:cNvSpPr>
          <p:nvPr>
            <p:ph type="ftr" sz="quarter" idx="2"/>
          </p:nvPr>
        </p:nvSpPr>
        <p:spPr>
          <a:xfrm>
            <a:off x="0" y="9428585"/>
            <a:ext cx="2945659" cy="498055"/>
          </a:xfrm>
          <a:prstGeom prst="rect">
            <a:avLst/>
          </a:prstGeom>
        </p:spPr>
        <p:txBody>
          <a:bodyPr vert="horz" lIns="95562" tIns="47781" rIns="95562" bIns="47781" rtlCol="0" anchor="b"/>
          <a:lstStyle>
            <a:lvl1pPr algn="l">
              <a:defRPr sz="1300"/>
            </a:lvl1pPr>
          </a:lstStyle>
          <a:p>
            <a:endParaRPr lang="fr-FR"/>
          </a:p>
        </p:txBody>
      </p:sp>
      <p:sp>
        <p:nvSpPr>
          <p:cNvPr id="5" name="Espace réservé du numéro de diapositive 4"/>
          <p:cNvSpPr>
            <a:spLocks noGrp="1"/>
          </p:cNvSpPr>
          <p:nvPr>
            <p:ph type="sldNum" sz="quarter" idx="3"/>
          </p:nvPr>
        </p:nvSpPr>
        <p:spPr>
          <a:xfrm>
            <a:off x="3850443" y="9428585"/>
            <a:ext cx="2945659" cy="498055"/>
          </a:xfrm>
          <a:prstGeom prst="rect">
            <a:avLst/>
          </a:prstGeom>
        </p:spPr>
        <p:txBody>
          <a:bodyPr vert="horz" lIns="95562" tIns="47781" rIns="95562" bIns="47781" rtlCol="0" anchor="b"/>
          <a:lstStyle>
            <a:lvl1pPr algn="r">
              <a:defRPr sz="1300"/>
            </a:lvl1pPr>
          </a:lstStyle>
          <a:p>
            <a:fld id="{36DE60AB-4A8B-2748-BF4F-4EA0A2E08E81}" type="slidenum">
              <a:rPr lang="fr-FR" smtClean="0"/>
              <a:t>‹N°›</a:t>
            </a:fld>
            <a:endParaRPr lang="fr-FR"/>
          </a:p>
        </p:txBody>
      </p:sp>
    </p:spTree>
    <p:extLst>
      <p:ext uri="{BB962C8B-B14F-4D97-AF65-F5344CB8AC3E}">
        <p14:creationId xmlns:p14="http://schemas.microsoft.com/office/powerpoint/2010/main" val="89523678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056"/>
          </a:xfrm>
          <a:prstGeom prst="rect">
            <a:avLst/>
          </a:prstGeom>
        </p:spPr>
        <p:txBody>
          <a:bodyPr vert="horz" lIns="95562" tIns="47781" rIns="95562" bIns="47781" rtlCol="0"/>
          <a:lstStyle>
            <a:lvl1pPr algn="l">
              <a:defRPr sz="1300"/>
            </a:lvl1pPr>
          </a:lstStyle>
          <a:p>
            <a:endParaRPr lang="fr-FR"/>
          </a:p>
        </p:txBody>
      </p:sp>
      <p:sp>
        <p:nvSpPr>
          <p:cNvPr id="3" name="Espace réservé de la date 2"/>
          <p:cNvSpPr>
            <a:spLocks noGrp="1"/>
          </p:cNvSpPr>
          <p:nvPr>
            <p:ph type="dt" idx="1"/>
          </p:nvPr>
        </p:nvSpPr>
        <p:spPr>
          <a:xfrm>
            <a:off x="3850443" y="0"/>
            <a:ext cx="2945659" cy="498056"/>
          </a:xfrm>
          <a:prstGeom prst="rect">
            <a:avLst/>
          </a:prstGeom>
        </p:spPr>
        <p:txBody>
          <a:bodyPr vert="horz" lIns="95562" tIns="47781" rIns="95562" bIns="47781" rtlCol="0"/>
          <a:lstStyle>
            <a:lvl1pPr algn="r">
              <a:defRPr sz="1300"/>
            </a:lvl1pPr>
          </a:lstStyle>
          <a:p>
            <a:fld id="{98D0ACC5-85CC-1649-BC18-840037C9EA90}" type="datetimeFigureOut">
              <a:rPr lang="fr-FR" smtClean="0"/>
              <a:t>22/12/2023</a:t>
            </a:fld>
            <a:endParaRPr lang="fr-FR"/>
          </a:p>
        </p:txBody>
      </p:sp>
      <p:sp>
        <p:nvSpPr>
          <p:cNvPr id="4" name="Espace réservé de l’image des diapositives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5562" tIns="47781" rIns="95562" bIns="47781" rtlCol="0" anchor="ctr"/>
          <a:lstStyle/>
          <a:p>
            <a:endParaRPr lang="fr-FR"/>
          </a:p>
        </p:txBody>
      </p:sp>
      <p:sp>
        <p:nvSpPr>
          <p:cNvPr id="5" name="Espace réservé des commentaires 4"/>
          <p:cNvSpPr>
            <a:spLocks noGrp="1"/>
          </p:cNvSpPr>
          <p:nvPr>
            <p:ph type="body" sz="quarter" idx="3"/>
          </p:nvPr>
        </p:nvSpPr>
        <p:spPr>
          <a:xfrm>
            <a:off x="679768" y="4777194"/>
            <a:ext cx="5438140" cy="3908614"/>
          </a:xfrm>
          <a:prstGeom prst="rect">
            <a:avLst/>
          </a:prstGeom>
        </p:spPr>
        <p:txBody>
          <a:bodyPr vert="horz" lIns="95562" tIns="47781" rIns="95562" bIns="47781"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8585"/>
            <a:ext cx="2945659" cy="498055"/>
          </a:xfrm>
          <a:prstGeom prst="rect">
            <a:avLst/>
          </a:prstGeom>
        </p:spPr>
        <p:txBody>
          <a:bodyPr vert="horz" lIns="95562" tIns="47781" rIns="95562" bIns="47781" rtlCol="0" anchor="b"/>
          <a:lstStyle>
            <a:lvl1pPr algn="l">
              <a:defRPr sz="1300"/>
            </a:lvl1pPr>
          </a:lstStyle>
          <a:p>
            <a:endParaRPr lang="fr-FR"/>
          </a:p>
        </p:txBody>
      </p:sp>
      <p:sp>
        <p:nvSpPr>
          <p:cNvPr id="7" name="Espace réservé du numéro de diapositive 6"/>
          <p:cNvSpPr>
            <a:spLocks noGrp="1"/>
          </p:cNvSpPr>
          <p:nvPr>
            <p:ph type="sldNum" sz="quarter" idx="5"/>
          </p:nvPr>
        </p:nvSpPr>
        <p:spPr>
          <a:xfrm>
            <a:off x="3850443" y="9428585"/>
            <a:ext cx="2945659" cy="498055"/>
          </a:xfrm>
          <a:prstGeom prst="rect">
            <a:avLst/>
          </a:prstGeom>
        </p:spPr>
        <p:txBody>
          <a:bodyPr vert="horz" lIns="95562" tIns="47781" rIns="95562" bIns="47781" rtlCol="0" anchor="b"/>
          <a:lstStyle>
            <a:lvl1pPr algn="r">
              <a:defRPr sz="1300"/>
            </a:lvl1pPr>
          </a:lstStyle>
          <a:p>
            <a:fld id="{AB5C0F53-5EB0-A846-AA9C-8F8924860C8E}" type="slidenum">
              <a:rPr lang="fr-FR" smtClean="0"/>
              <a:t>‹N°›</a:t>
            </a:fld>
            <a:endParaRPr lang="fr-FR"/>
          </a:p>
        </p:txBody>
      </p:sp>
    </p:spTree>
    <p:extLst>
      <p:ext uri="{BB962C8B-B14F-4D97-AF65-F5344CB8AC3E}">
        <p14:creationId xmlns:p14="http://schemas.microsoft.com/office/powerpoint/2010/main" val="928407904"/>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793" userDrawn="1">
          <p15:clr>
            <a:srgbClr val="F26B43"/>
          </p15:clr>
        </p15:guide>
        <p15:guide id="2" pos="2068" userDrawn="1">
          <p15:clr>
            <a:srgbClr val="F26B43"/>
          </p15:clr>
        </p15:guide>
      </p15:sldGuideLst>
    </p:ext>
  </p:extLst>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emf"/><Relationship Id="rId4" Type="http://schemas.openxmlformats.org/officeDocument/2006/relationships/image" Target="../media/image5.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emf"/><Relationship Id="rId1" Type="http://schemas.openxmlformats.org/officeDocument/2006/relationships/slideMaster" Target="../slideMasters/slideMaster1.xml"/><Relationship Id="rId5" Type="http://schemas.openxmlformats.org/officeDocument/2006/relationships/image" Target="../media/image5.emf"/><Relationship Id="rId4" Type="http://schemas.openxmlformats.org/officeDocument/2006/relationships/image" Target="../media/image4.sv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Diapositive de titre">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1" y="2586228"/>
            <a:ext cx="9144000" cy="2557272"/>
          </a:xfrm>
          <a:prstGeom prst="rect">
            <a:avLst/>
          </a:prstGeom>
          <a:solidFill>
            <a:srgbClr val="4E879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 name="Subtitle 2"/>
          <p:cNvSpPr>
            <a:spLocks noGrp="1"/>
          </p:cNvSpPr>
          <p:nvPr>
            <p:ph type="subTitle" idx="1"/>
          </p:nvPr>
        </p:nvSpPr>
        <p:spPr>
          <a:xfrm>
            <a:off x="4470914" y="3645160"/>
            <a:ext cx="3709825" cy="740658"/>
          </a:xfrm>
        </p:spPr>
        <p:txBody>
          <a:bodyPr tIns="46800">
            <a:normAutofit/>
          </a:bodyPr>
          <a:lstStyle>
            <a:lvl1pPr marL="0" indent="0" algn="l">
              <a:buNone/>
              <a:defRPr sz="1600">
                <a:solidFill>
                  <a:srgbClr val="FFFFFF"/>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fr-FR" dirty="0"/>
              <a:t>Cliquez pour modifier le style des sous-titres du masque</a:t>
            </a:r>
            <a:endParaRPr lang="en-US" dirty="0"/>
          </a:p>
        </p:txBody>
      </p:sp>
      <p:sp>
        <p:nvSpPr>
          <p:cNvPr id="4" name="Title 1"/>
          <p:cNvSpPr>
            <a:spLocks noGrp="1"/>
          </p:cNvSpPr>
          <p:nvPr>
            <p:ph type="ctrTitle" hasCustomPrompt="1"/>
          </p:nvPr>
        </p:nvSpPr>
        <p:spPr>
          <a:xfrm>
            <a:off x="4470980" y="2918274"/>
            <a:ext cx="3702779" cy="720000"/>
          </a:xfrm>
          <a:prstGeom prst="rect">
            <a:avLst/>
          </a:prstGeom>
        </p:spPr>
        <p:txBody>
          <a:bodyPr tIns="46800" anchor="t" anchorCtr="0">
            <a:normAutofit/>
          </a:bodyPr>
          <a:lstStyle>
            <a:lvl1pPr algn="l">
              <a:defRPr sz="2000" baseline="0">
                <a:solidFill>
                  <a:schemeClr val="bg1"/>
                </a:solidFill>
              </a:defRPr>
            </a:lvl1pPr>
          </a:lstStyle>
          <a:p>
            <a:r>
              <a:rPr lang="fr-FR" dirty="0"/>
              <a:t>Cliquez et modifiez le titre en Arial 20 gras</a:t>
            </a:r>
            <a:endParaRPr lang="en-US" dirty="0"/>
          </a:p>
        </p:txBody>
      </p:sp>
      <p:grpSp>
        <p:nvGrpSpPr>
          <p:cNvPr id="7" name="Groupe 6">
            <a:extLst>
              <a:ext uri="{FF2B5EF4-FFF2-40B4-BE49-F238E27FC236}">
                <a16:creationId xmlns:a16="http://schemas.microsoft.com/office/drawing/2014/main" id="{F90074F7-720F-99A1-347A-DA64A0314324}"/>
              </a:ext>
            </a:extLst>
          </p:cNvPr>
          <p:cNvGrpSpPr/>
          <p:nvPr userDrawn="1"/>
        </p:nvGrpSpPr>
        <p:grpSpPr>
          <a:xfrm>
            <a:off x="1" y="511121"/>
            <a:ext cx="6020662" cy="1090710"/>
            <a:chOff x="1" y="511121"/>
            <a:chExt cx="6020662" cy="1090710"/>
          </a:xfrm>
        </p:grpSpPr>
        <p:pic>
          <p:nvPicPr>
            <p:cNvPr id="9" name="Graphique 8">
              <a:extLst>
                <a:ext uri="{FF2B5EF4-FFF2-40B4-BE49-F238E27FC236}">
                  <a16:creationId xmlns:a16="http://schemas.microsoft.com/office/drawing/2014/main" id="{0174A1BC-845F-830C-5ABA-836DE2ECA42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014698" y="650330"/>
              <a:ext cx="2005965" cy="812292"/>
            </a:xfrm>
            <a:prstGeom prst="rect">
              <a:avLst/>
            </a:prstGeom>
          </p:spPr>
        </p:pic>
        <p:pic>
          <p:nvPicPr>
            <p:cNvPr id="10" name="Image 9">
              <a:extLst>
                <a:ext uri="{FF2B5EF4-FFF2-40B4-BE49-F238E27FC236}">
                  <a16:creationId xmlns:a16="http://schemas.microsoft.com/office/drawing/2014/main" id="{DCBA6139-80FF-EB62-6D34-7BB0114FD9D7}"/>
                </a:ext>
              </a:extLst>
            </p:cNvPr>
            <p:cNvPicPr>
              <a:picLocks noChangeAspect="1"/>
            </p:cNvPicPr>
            <p:nvPr userDrawn="1"/>
          </p:nvPicPr>
          <p:blipFill rotWithShape="1">
            <a:blip r:embed="rId4"/>
            <a:srcRect r="56095"/>
            <a:stretch/>
          </p:blipFill>
          <p:spPr>
            <a:xfrm>
              <a:off x="1" y="511121"/>
              <a:ext cx="4014698" cy="1090710"/>
            </a:xfrm>
            <a:prstGeom prst="rect">
              <a:avLst/>
            </a:prstGeom>
          </p:spPr>
        </p:pic>
      </p:grpSp>
      <p:sp>
        <p:nvSpPr>
          <p:cNvPr id="2" name="Espace réservé du numéro de diapositive 4">
            <a:extLst>
              <a:ext uri="{FF2B5EF4-FFF2-40B4-BE49-F238E27FC236}">
                <a16:creationId xmlns:a16="http://schemas.microsoft.com/office/drawing/2014/main" id="{1DF95D82-C390-45D9-D1E0-F1548DA62059}"/>
              </a:ext>
            </a:extLst>
          </p:cNvPr>
          <p:cNvSpPr txBox="1">
            <a:spLocks/>
          </p:cNvSpPr>
          <p:nvPr userDrawn="1"/>
        </p:nvSpPr>
        <p:spPr>
          <a:xfrm>
            <a:off x="8248697" y="4720166"/>
            <a:ext cx="726201" cy="423334"/>
          </a:xfrm>
          <a:prstGeom prst="rect">
            <a:avLst/>
          </a:prstGeom>
        </p:spPr>
        <p:txBody>
          <a:bodyPr lIns="0" tIns="0" rIns="0" bIns="0" anchor="ctr" anchorCtr="0"/>
          <a:lstStyle>
            <a:defPPr>
              <a:defRPr lang="fr-FR"/>
            </a:defPPr>
            <a:lvl1pPr marL="0" algn="r" defTabSz="914400" rtl="0" eaLnBrk="1" latinLnBrk="0" hangingPunct="1">
              <a:defRPr sz="800" b="0" i="0" kern="1200">
                <a:solidFill>
                  <a:schemeClr val="bg1"/>
                </a:solidFill>
                <a:latin typeface="+mj-lt"/>
                <a:ea typeface="Calibri" panose="020F0502020204030204" pitchFamily="34" charset="0"/>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 </a:t>
            </a:r>
            <a:fld id="{90F7D937-8C47-D949-9B66-03B4793ACCA3}" type="slidenum">
              <a:rPr lang="fr-FR" smtClean="0"/>
              <a:pPr/>
              <a:t>‹N°›</a:t>
            </a:fld>
            <a:r>
              <a:rPr lang="fr-FR"/>
              <a:t> |</a:t>
            </a:r>
            <a:endParaRPr lang="fr-FR" dirty="0"/>
          </a:p>
        </p:txBody>
      </p:sp>
    </p:spTree>
    <p:extLst>
      <p:ext uri="{BB962C8B-B14F-4D97-AF65-F5344CB8AC3E}">
        <p14:creationId xmlns:p14="http://schemas.microsoft.com/office/powerpoint/2010/main" val="90578883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ommaire 3">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3A41D99-9797-6079-133B-ABBB7F8ED21C}"/>
              </a:ext>
            </a:extLst>
          </p:cNvPr>
          <p:cNvSpPr/>
          <p:nvPr userDrawn="1"/>
        </p:nvSpPr>
        <p:spPr>
          <a:xfrm>
            <a:off x="-1112" y="1681701"/>
            <a:ext cx="9143999" cy="3438000"/>
          </a:xfrm>
          <a:prstGeom prst="rect">
            <a:avLst/>
          </a:prstGeom>
          <a:solidFill>
            <a:srgbClr val="4E87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8" name="Espace réservé du texte 7"/>
          <p:cNvSpPr>
            <a:spLocks noGrp="1"/>
          </p:cNvSpPr>
          <p:nvPr>
            <p:ph type="body" sz="quarter" idx="13" hasCustomPrompt="1"/>
          </p:nvPr>
        </p:nvSpPr>
        <p:spPr>
          <a:xfrm>
            <a:off x="4464005" y="1867972"/>
            <a:ext cx="4061645" cy="1095880"/>
          </a:xfrm>
        </p:spPr>
        <p:txBody>
          <a:bodyPr>
            <a:noAutofit/>
          </a:bodyPr>
          <a:lstStyle>
            <a:lvl1pPr marL="0" indent="0">
              <a:lnSpc>
                <a:spcPct val="100000"/>
              </a:lnSpc>
              <a:buNone/>
              <a:defRPr sz="2000" b="1" i="0" baseline="0">
                <a:solidFill>
                  <a:schemeClr val="bg1"/>
                </a:solidFill>
                <a:latin typeface="Arial" charset="0"/>
                <a:ea typeface="Arial" charset="0"/>
                <a:cs typeface="Arial" charset="0"/>
              </a:defRPr>
            </a:lvl1pPr>
            <a:lvl2pPr marL="457189" indent="0">
              <a:buNone/>
              <a:defRPr/>
            </a:lvl2pPr>
          </a:lstStyle>
          <a:p>
            <a:pPr lvl="0"/>
            <a:r>
              <a:rPr lang="fr-FR" dirty="0"/>
              <a:t>Cliquez ici pour ajouter votre texte dans le modèle de page sommaire</a:t>
            </a:r>
          </a:p>
          <a:p>
            <a:pPr lvl="0"/>
            <a:r>
              <a:rPr lang="fr-FR" dirty="0"/>
              <a:t> </a:t>
            </a:r>
          </a:p>
        </p:txBody>
      </p:sp>
      <p:sp>
        <p:nvSpPr>
          <p:cNvPr id="12" name="Espace réservé du texte 3"/>
          <p:cNvSpPr>
            <a:spLocks noGrp="1"/>
          </p:cNvSpPr>
          <p:nvPr>
            <p:ph type="body" sz="quarter" idx="18" hasCustomPrompt="1"/>
          </p:nvPr>
        </p:nvSpPr>
        <p:spPr>
          <a:xfrm>
            <a:off x="4464005" y="2950592"/>
            <a:ext cx="4066678" cy="1460913"/>
          </a:xfrm>
        </p:spPr>
        <p:txBody>
          <a:bodyPr wrap="square">
            <a:spAutoFit/>
          </a:bodyPr>
          <a:lstStyle>
            <a:lvl3pPr marL="179388" indent="-174625">
              <a:buClr>
                <a:schemeClr val="bg1"/>
              </a:buClr>
              <a:buFont typeface="Arial"/>
              <a:buChar char="•"/>
              <a:tabLst/>
              <a:defRPr sz="1600">
                <a:solidFill>
                  <a:srgbClr val="FFFFFF"/>
                </a:solidFill>
                <a:latin typeface="+mj-lt"/>
              </a:defRPr>
            </a:lvl3pPr>
            <a:lvl4pPr marL="449251" indent="0">
              <a:buNone/>
              <a:defRPr/>
            </a:lvl4pPr>
          </a:lstStyle>
          <a:p>
            <a:pPr lvl="2"/>
            <a:r>
              <a:rPr lang="mr-IN" dirty="0"/>
              <a:t>…</a:t>
            </a:r>
            <a:endParaRPr lang="fr-FR" dirty="0"/>
          </a:p>
          <a:p>
            <a:pPr lvl="2"/>
            <a:r>
              <a:rPr lang="mr-IN" dirty="0"/>
              <a:t>…</a:t>
            </a:r>
            <a:endParaRPr lang="fr-FR" dirty="0"/>
          </a:p>
          <a:p>
            <a:pPr lvl="2"/>
            <a:r>
              <a:rPr lang="mr-IN" dirty="0"/>
              <a:t>…</a:t>
            </a:r>
            <a:endParaRPr lang="fr-FR" dirty="0"/>
          </a:p>
          <a:p>
            <a:pPr lvl="2"/>
            <a:r>
              <a:rPr lang="mr-IN" dirty="0"/>
              <a:t>…</a:t>
            </a:r>
            <a:endParaRPr lang="fr-FR" dirty="0"/>
          </a:p>
          <a:p>
            <a:pPr lvl="2"/>
            <a:r>
              <a:rPr lang="mr-IN" dirty="0"/>
              <a:t>…</a:t>
            </a:r>
            <a:endParaRPr lang="fr-FR" dirty="0"/>
          </a:p>
        </p:txBody>
      </p:sp>
      <p:grpSp>
        <p:nvGrpSpPr>
          <p:cNvPr id="3" name="Groupe 2">
            <a:extLst>
              <a:ext uri="{FF2B5EF4-FFF2-40B4-BE49-F238E27FC236}">
                <a16:creationId xmlns:a16="http://schemas.microsoft.com/office/drawing/2014/main" id="{F94D652E-60B1-5926-D626-B8F2B6BDD3DD}"/>
              </a:ext>
            </a:extLst>
          </p:cNvPr>
          <p:cNvGrpSpPr/>
          <p:nvPr userDrawn="1"/>
        </p:nvGrpSpPr>
        <p:grpSpPr>
          <a:xfrm>
            <a:off x="1" y="511121"/>
            <a:ext cx="6020662" cy="1090710"/>
            <a:chOff x="1" y="511121"/>
            <a:chExt cx="6020662" cy="1090710"/>
          </a:xfrm>
        </p:grpSpPr>
        <p:pic>
          <p:nvPicPr>
            <p:cNvPr id="2" name="Graphique 1">
              <a:extLst>
                <a:ext uri="{FF2B5EF4-FFF2-40B4-BE49-F238E27FC236}">
                  <a16:creationId xmlns:a16="http://schemas.microsoft.com/office/drawing/2014/main" id="{6C57441C-DEA9-B0C1-921A-6807C28FC7D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014698" y="650330"/>
              <a:ext cx="2005965" cy="812292"/>
            </a:xfrm>
            <a:prstGeom prst="rect">
              <a:avLst/>
            </a:prstGeom>
          </p:spPr>
        </p:pic>
        <p:pic>
          <p:nvPicPr>
            <p:cNvPr id="20" name="Image 19">
              <a:extLst>
                <a:ext uri="{FF2B5EF4-FFF2-40B4-BE49-F238E27FC236}">
                  <a16:creationId xmlns:a16="http://schemas.microsoft.com/office/drawing/2014/main" id="{4DD022EF-A83B-3E48-B846-A353B9319294}"/>
                </a:ext>
              </a:extLst>
            </p:cNvPr>
            <p:cNvPicPr>
              <a:picLocks noChangeAspect="1"/>
            </p:cNvPicPr>
            <p:nvPr userDrawn="1"/>
          </p:nvPicPr>
          <p:blipFill rotWithShape="1">
            <a:blip r:embed="rId4"/>
            <a:srcRect r="56095"/>
            <a:stretch/>
          </p:blipFill>
          <p:spPr>
            <a:xfrm>
              <a:off x="1" y="511121"/>
              <a:ext cx="4014698" cy="1090710"/>
            </a:xfrm>
            <a:prstGeom prst="rect">
              <a:avLst/>
            </a:prstGeom>
          </p:spPr>
        </p:pic>
      </p:grpSp>
      <p:sp>
        <p:nvSpPr>
          <p:cNvPr id="4" name="Espace réservé du numéro de diapositive 4">
            <a:extLst>
              <a:ext uri="{FF2B5EF4-FFF2-40B4-BE49-F238E27FC236}">
                <a16:creationId xmlns:a16="http://schemas.microsoft.com/office/drawing/2014/main" id="{6756C1DB-6DE6-7588-ED28-F028FA5EC666}"/>
              </a:ext>
            </a:extLst>
          </p:cNvPr>
          <p:cNvSpPr txBox="1">
            <a:spLocks/>
          </p:cNvSpPr>
          <p:nvPr userDrawn="1"/>
        </p:nvSpPr>
        <p:spPr>
          <a:xfrm>
            <a:off x="8248697" y="4720166"/>
            <a:ext cx="726201" cy="423334"/>
          </a:xfrm>
          <a:prstGeom prst="rect">
            <a:avLst/>
          </a:prstGeom>
        </p:spPr>
        <p:txBody>
          <a:bodyPr lIns="0" tIns="0" rIns="0" bIns="0" anchor="ctr" anchorCtr="0"/>
          <a:lstStyle>
            <a:defPPr>
              <a:defRPr lang="fr-FR"/>
            </a:defPPr>
            <a:lvl1pPr marL="0" algn="r" defTabSz="914400" rtl="0" eaLnBrk="1" latinLnBrk="0" hangingPunct="1">
              <a:defRPr sz="800" b="0" i="0" kern="1200">
                <a:solidFill>
                  <a:schemeClr val="bg1"/>
                </a:solidFill>
                <a:latin typeface="+mj-lt"/>
                <a:ea typeface="Calibri" panose="020F0502020204030204" pitchFamily="34" charset="0"/>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 </a:t>
            </a:r>
            <a:fld id="{90F7D937-8C47-D949-9B66-03B4793ACCA3}" type="slidenum">
              <a:rPr lang="fr-FR" smtClean="0"/>
              <a:pPr/>
              <a:t>‹N°›</a:t>
            </a:fld>
            <a:r>
              <a:rPr lang="fr-FR"/>
              <a:t> |</a:t>
            </a:r>
            <a:endParaRPr lang="fr-FR" dirty="0"/>
          </a:p>
        </p:txBody>
      </p:sp>
      <p:pic>
        <p:nvPicPr>
          <p:cNvPr id="6" name="Image 5">
            <a:extLst>
              <a:ext uri="{FF2B5EF4-FFF2-40B4-BE49-F238E27FC236}">
                <a16:creationId xmlns:a16="http://schemas.microsoft.com/office/drawing/2014/main" id="{B6445F8A-DEE2-DE84-1F72-7403DFF432F0}"/>
              </a:ext>
            </a:extLst>
          </p:cNvPr>
          <p:cNvPicPr>
            <a:picLocks noChangeAspect="1"/>
          </p:cNvPicPr>
          <p:nvPr userDrawn="1"/>
        </p:nvPicPr>
        <p:blipFill>
          <a:blip r:embed="rId5"/>
          <a:stretch>
            <a:fillRect/>
          </a:stretch>
        </p:blipFill>
        <p:spPr>
          <a:xfrm>
            <a:off x="-1" y="1670489"/>
            <a:ext cx="3431023" cy="3473011"/>
          </a:xfrm>
          <a:prstGeom prst="rect">
            <a:avLst/>
          </a:prstGeom>
        </p:spPr>
      </p:pic>
    </p:spTree>
    <p:extLst>
      <p:ext uri="{BB962C8B-B14F-4D97-AF65-F5344CB8AC3E}">
        <p14:creationId xmlns:p14="http://schemas.microsoft.com/office/powerpoint/2010/main" val="1224423238"/>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ommaire 3">
    <p:spTree>
      <p:nvGrpSpPr>
        <p:cNvPr id="1" name=""/>
        <p:cNvGrpSpPr/>
        <p:nvPr/>
      </p:nvGrpSpPr>
      <p:grpSpPr>
        <a:xfrm>
          <a:off x="0" y="0"/>
          <a:ext cx="0" cy="0"/>
          <a:chOff x="0" y="0"/>
          <a:chExt cx="0" cy="0"/>
        </a:xfrm>
      </p:grpSpPr>
      <p:sp>
        <p:nvSpPr>
          <p:cNvPr id="6" name="Rectangle 5"/>
          <p:cNvSpPr/>
          <p:nvPr userDrawn="1"/>
        </p:nvSpPr>
        <p:spPr>
          <a:xfrm>
            <a:off x="-1112" y="1681701"/>
            <a:ext cx="9143999" cy="3438000"/>
          </a:xfrm>
          <a:prstGeom prst="rect">
            <a:avLst/>
          </a:prstGeom>
          <a:solidFill>
            <a:srgbClr val="4E87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8" name="Espace réservé du texte 7"/>
          <p:cNvSpPr>
            <a:spLocks noGrp="1"/>
          </p:cNvSpPr>
          <p:nvPr>
            <p:ph type="body" sz="quarter" idx="13" hasCustomPrompt="1"/>
          </p:nvPr>
        </p:nvSpPr>
        <p:spPr>
          <a:xfrm>
            <a:off x="4464005" y="2576168"/>
            <a:ext cx="4061645" cy="1095880"/>
          </a:xfrm>
        </p:spPr>
        <p:txBody>
          <a:bodyPr>
            <a:noAutofit/>
          </a:bodyPr>
          <a:lstStyle>
            <a:lvl1pPr marL="0" indent="0">
              <a:lnSpc>
                <a:spcPct val="100000"/>
              </a:lnSpc>
              <a:buNone/>
              <a:defRPr sz="2000" b="1" i="0" baseline="0">
                <a:solidFill>
                  <a:schemeClr val="bg1"/>
                </a:solidFill>
                <a:latin typeface="Arial" charset="0"/>
                <a:ea typeface="Arial" charset="0"/>
                <a:cs typeface="Arial" charset="0"/>
              </a:defRPr>
            </a:lvl1pPr>
            <a:lvl2pPr marL="457189" indent="0">
              <a:buNone/>
              <a:defRPr/>
            </a:lvl2pPr>
          </a:lstStyle>
          <a:p>
            <a:pPr lvl="0"/>
            <a:r>
              <a:rPr lang="fr-FR" dirty="0"/>
              <a:t>Cliquez ici pour ajouter votre texte dans le modèle de page sommaire</a:t>
            </a:r>
          </a:p>
          <a:p>
            <a:pPr lvl="0"/>
            <a:r>
              <a:rPr lang="fr-FR" dirty="0"/>
              <a:t> </a:t>
            </a:r>
          </a:p>
        </p:txBody>
      </p:sp>
      <p:sp>
        <p:nvSpPr>
          <p:cNvPr id="12" name="Espace réservé du texte 3"/>
          <p:cNvSpPr>
            <a:spLocks noGrp="1"/>
          </p:cNvSpPr>
          <p:nvPr>
            <p:ph type="body" sz="quarter" idx="18" hasCustomPrompt="1"/>
          </p:nvPr>
        </p:nvSpPr>
        <p:spPr>
          <a:xfrm>
            <a:off x="4464005" y="3658788"/>
            <a:ext cx="4066678" cy="1460913"/>
          </a:xfrm>
        </p:spPr>
        <p:txBody>
          <a:bodyPr wrap="square">
            <a:spAutoFit/>
          </a:bodyPr>
          <a:lstStyle>
            <a:lvl3pPr marL="179388" indent="-174625">
              <a:buClr>
                <a:schemeClr val="bg1"/>
              </a:buClr>
              <a:buFont typeface="Arial"/>
              <a:buChar char="•"/>
              <a:tabLst/>
              <a:defRPr sz="1600">
                <a:solidFill>
                  <a:srgbClr val="FFFFFF"/>
                </a:solidFill>
                <a:latin typeface="+mj-lt"/>
              </a:defRPr>
            </a:lvl3pPr>
            <a:lvl4pPr marL="449251" indent="0">
              <a:buNone/>
              <a:defRPr/>
            </a:lvl4pPr>
          </a:lstStyle>
          <a:p>
            <a:pPr lvl="2"/>
            <a:r>
              <a:rPr lang="mr-IN" dirty="0"/>
              <a:t>…</a:t>
            </a:r>
            <a:endParaRPr lang="fr-FR" dirty="0"/>
          </a:p>
          <a:p>
            <a:pPr lvl="2"/>
            <a:r>
              <a:rPr lang="mr-IN" dirty="0"/>
              <a:t>…</a:t>
            </a:r>
            <a:endParaRPr lang="fr-FR" dirty="0"/>
          </a:p>
          <a:p>
            <a:pPr lvl="2"/>
            <a:r>
              <a:rPr lang="mr-IN" dirty="0"/>
              <a:t>…</a:t>
            </a:r>
            <a:endParaRPr lang="fr-FR" dirty="0"/>
          </a:p>
          <a:p>
            <a:pPr lvl="2"/>
            <a:r>
              <a:rPr lang="mr-IN" dirty="0"/>
              <a:t>…</a:t>
            </a:r>
            <a:endParaRPr lang="fr-FR" dirty="0"/>
          </a:p>
          <a:p>
            <a:pPr lvl="2"/>
            <a:r>
              <a:rPr lang="mr-IN" dirty="0"/>
              <a:t>…</a:t>
            </a:r>
            <a:endParaRPr lang="fr-FR" dirty="0"/>
          </a:p>
        </p:txBody>
      </p:sp>
      <p:pic>
        <p:nvPicPr>
          <p:cNvPr id="5" name="Image 4">
            <a:extLst>
              <a:ext uri="{FF2B5EF4-FFF2-40B4-BE49-F238E27FC236}">
                <a16:creationId xmlns:a16="http://schemas.microsoft.com/office/drawing/2014/main" id="{7E8C4DF4-67DC-DC4B-A933-7DA6800D6439}"/>
              </a:ext>
            </a:extLst>
          </p:cNvPr>
          <p:cNvPicPr>
            <a:picLocks noChangeAspect="1"/>
          </p:cNvPicPr>
          <p:nvPr userDrawn="1"/>
        </p:nvPicPr>
        <p:blipFill>
          <a:blip r:embed="rId2"/>
          <a:stretch>
            <a:fillRect/>
          </a:stretch>
        </p:blipFill>
        <p:spPr>
          <a:xfrm>
            <a:off x="-1" y="1670489"/>
            <a:ext cx="3431023" cy="3473011"/>
          </a:xfrm>
          <a:prstGeom prst="rect">
            <a:avLst/>
          </a:prstGeom>
        </p:spPr>
      </p:pic>
      <p:grpSp>
        <p:nvGrpSpPr>
          <p:cNvPr id="2" name="Groupe 1">
            <a:extLst>
              <a:ext uri="{FF2B5EF4-FFF2-40B4-BE49-F238E27FC236}">
                <a16:creationId xmlns:a16="http://schemas.microsoft.com/office/drawing/2014/main" id="{D5606498-A832-A4E5-0C0D-9D9A063CDB31}"/>
              </a:ext>
            </a:extLst>
          </p:cNvPr>
          <p:cNvGrpSpPr/>
          <p:nvPr userDrawn="1"/>
        </p:nvGrpSpPr>
        <p:grpSpPr>
          <a:xfrm>
            <a:off x="1" y="511121"/>
            <a:ext cx="6020662" cy="1090710"/>
            <a:chOff x="1" y="511121"/>
            <a:chExt cx="6020662" cy="1090710"/>
          </a:xfrm>
        </p:grpSpPr>
        <p:pic>
          <p:nvPicPr>
            <p:cNvPr id="3" name="Graphique 2">
              <a:extLst>
                <a:ext uri="{FF2B5EF4-FFF2-40B4-BE49-F238E27FC236}">
                  <a16:creationId xmlns:a16="http://schemas.microsoft.com/office/drawing/2014/main" id="{621F395E-7EDD-C68C-ED4A-0FE5BABC685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014698" y="650330"/>
              <a:ext cx="2005965" cy="812292"/>
            </a:xfrm>
            <a:prstGeom prst="rect">
              <a:avLst/>
            </a:prstGeom>
          </p:spPr>
        </p:pic>
        <p:pic>
          <p:nvPicPr>
            <p:cNvPr id="4" name="Image 3">
              <a:extLst>
                <a:ext uri="{FF2B5EF4-FFF2-40B4-BE49-F238E27FC236}">
                  <a16:creationId xmlns:a16="http://schemas.microsoft.com/office/drawing/2014/main" id="{4DE69D2B-FF1A-9055-CC50-9003DE52A64E}"/>
                </a:ext>
              </a:extLst>
            </p:cNvPr>
            <p:cNvPicPr>
              <a:picLocks noChangeAspect="1"/>
            </p:cNvPicPr>
            <p:nvPr userDrawn="1"/>
          </p:nvPicPr>
          <p:blipFill rotWithShape="1">
            <a:blip r:embed="rId5"/>
            <a:srcRect r="56095"/>
            <a:stretch/>
          </p:blipFill>
          <p:spPr>
            <a:xfrm>
              <a:off x="1" y="511121"/>
              <a:ext cx="4014698" cy="1090710"/>
            </a:xfrm>
            <a:prstGeom prst="rect">
              <a:avLst/>
            </a:prstGeom>
          </p:spPr>
        </p:pic>
      </p:grpSp>
    </p:spTree>
    <p:extLst>
      <p:ext uri="{BB962C8B-B14F-4D97-AF65-F5344CB8AC3E}">
        <p14:creationId xmlns:p14="http://schemas.microsoft.com/office/powerpoint/2010/main" val="3434989043"/>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Diapositive de titre">
    <p:bg>
      <p:bgPr>
        <a:solidFill>
          <a:schemeClr val="bg1"/>
        </a:solidFill>
        <a:effectLst/>
      </p:bgPr>
    </p:bg>
    <p:spTree>
      <p:nvGrpSpPr>
        <p:cNvPr id="1" name=""/>
        <p:cNvGrpSpPr/>
        <p:nvPr/>
      </p:nvGrpSpPr>
      <p:grpSpPr>
        <a:xfrm>
          <a:off x="0" y="0"/>
          <a:ext cx="0" cy="0"/>
          <a:chOff x="0" y="0"/>
          <a:chExt cx="0" cy="0"/>
        </a:xfrm>
      </p:grpSpPr>
      <p:sp>
        <p:nvSpPr>
          <p:cNvPr id="28" name="Titre 1">
            <a:extLst>
              <a:ext uri="{FF2B5EF4-FFF2-40B4-BE49-F238E27FC236}">
                <a16:creationId xmlns:a16="http://schemas.microsoft.com/office/drawing/2014/main" id="{D70BC5BC-34C4-D44F-99D9-16D4DA9A4113}"/>
              </a:ext>
            </a:extLst>
          </p:cNvPr>
          <p:cNvSpPr>
            <a:spLocks noGrp="1"/>
          </p:cNvSpPr>
          <p:nvPr>
            <p:ph type="title"/>
          </p:nvPr>
        </p:nvSpPr>
        <p:spPr>
          <a:xfrm>
            <a:off x="628650" y="273848"/>
            <a:ext cx="7560000" cy="535141"/>
          </a:xfrm>
          <a:prstGeom prst="rect">
            <a:avLst/>
          </a:prstGeom>
        </p:spPr>
        <p:txBody>
          <a:bodyPr/>
          <a:lstStyle>
            <a:lvl1pPr>
              <a:defRPr sz="2200" baseline="0">
                <a:solidFill>
                  <a:schemeClr val="tx1"/>
                </a:solidFill>
              </a:defRPr>
            </a:lvl1pPr>
          </a:lstStyle>
          <a:p>
            <a:r>
              <a:rPr lang="fr-FR" dirty="0"/>
              <a:t>Cliquez et modifiez le titre</a:t>
            </a:r>
          </a:p>
        </p:txBody>
      </p:sp>
      <p:sp>
        <p:nvSpPr>
          <p:cNvPr id="7" name="Text Placeholder 2">
            <a:extLst>
              <a:ext uri="{FF2B5EF4-FFF2-40B4-BE49-F238E27FC236}">
                <a16:creationId xmlns:a16="http://schemas.microsoft.com/office/drawing/2014/main" id="{D17F59E5-8290-1847-BBD5-3421A5F9CD71}"/>
              </a:ext>
            </a:extLst>
          </p:cNvPr>
          <p:cNvSpPr>
            <a:spLocks noGrp="1"/>
          </p:cNvSpPr>
          <p:nvPr>
            <p:ph idx="1"/>
          </p:nvPr>
        </p:nvSpPr>
        <p:spPr>
          <a:xfrm>
            <a:off x="628650" y="1123951"/>
            <a:ext cx="7886700" cy="3162300"/>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	</a:t>
            </a:r>
          </a:p>
        </p:txBody>
      </p:sp>
      <p:sp>
        <p:nvSpPr>
          <p:cNvPr id="2" name="Footer Placeholder 5">
            <a:extLst>
              <a:ext uri="{FF2B5EF4-FFF2-40B4-BE49-F238E27FC236}">
                <a16:creationId xmlns:a16="http://schemas.microsoft.com/office/drawing/2014/main" id="{C4F52B23-C023-6C6A-ECC5-E146FF3744E6}"/>
              </a:ext>
            </a:extLst>
          </p:cNvPr>
          <p:cNvSpPr>
            <a:spLocks noGrp="1"/>
          </p:cNvSpPr>
          <p:nvPr>
            <p:ph type="ftr" sz="quarter" idx="3"/>
          </p:nvPr>
        </p:nvSpPr>
        <p:spPr>
          <a:xfrm>
            <a:off x="169102" y="4720168"/>
            <a:ext cx="3125746" cy="423332"/>
          </a:xfrm>
          <a:prstGeom prst="rect">
            <a:avLst/>
          </a:prstGeom>
        </p:spPr>
        <p:txBody>
          <a:bodyPr lIns="0" tIns="0" rIns="0" bIns="0" anchor="ctr" anchorCtr="0"/>
          <a:lstStyle>
            <a:lvl1pPr>
              <a:defRPr sz="600" b="0" i="0">
                <a:solidFill>
                  <a:schemeClr val="bg1"/>
                </a:solidFill>
                <a:latin typeface="+mj-lt"/>
                <a:ea typeface="Calibri" panose="020F0502020204030204" pitchFamily="34" charset="0"/>
                <a:cs typeface="Calibri" panose="020F0502020204030204" pitchFamily="34" charset="0"/>
              </a:defRPr>
            </a:lvl1pPr>
          </a:lstStyle>
          <a:p>
            <a:r>
              <a:rPr lang="fr-FR" dirty="0"/>
              <a:t>Titre</a:t>
            </a:r>
          </a:p>
        </p:txBody>
      </p:sp>
      <p:sp>
        <p:nvSpPr>
          <p:cNvPr id="3" name="Espace réservé du numéro de diapositive 4">
            <a:extLst>
              <a:ext uri="{FF2B5EF4-FFF2-40B4-BE49-F238E27FC236}">
                <a16:creationId xmlns:a16="http://schemas.microsoft.com/office/drawing/2014/main" id="{C6901D2F-DADD-8598-39FE-783C7F34B3A5}"/>
              </a:ext>
            </a:extLst>
          </p:cNvPr>
          <p:cNvSpPr>
            <a:spLocks noGrp="1"/>
          </p:cNvSpPr>
          <p:nvPr>
            <p:ph type="sldNum" sz="quarter" idx="4"/>
          </p:nvPr>
        </p:nvSpPr>
        <p:spPr>
          <a:xfrm>
            <a:off x="8248697" y="4720166"/>
            <a:ext cx="726201" cy="423334"/>
          </a:xfrm>
          <a:prstGeom prst="rect">
            <a:avLst/>
          </a:prstGeom>
        </p:spPr>
        <p:txBody>
          <a:bodyPr lIns="0" tIns="0" rIns="0" bIns="0" anchor="ctr" anchorCtr="0"/>
          <a:lstStyle>
            <a:lvl1pPr algn="r">
              <a:defRPr sz="800" b="0" i="0">
                <a:solidFill>
                  <a:schemeClr val="bg1"/>
                </a:solidFill>
                <a:latin typeface="+mj-lt"/>
                <a:ea typeface="Calibri" panose="020F0502020204030204" pitchFamily="34" charset="0"/>
                <a:cs typeface="Calibri" panose="020F0502020204030204" pitchFamily="34" charset="0"/>
              </a:defRPr>
            </a:lvl1pPr>
          </a:lstStyle>
          <a:p>
            <a:r>
              <a:rPr lang="fr-FR" dirty="0"/>
              <a:t>| </a:t>
            </a:r>
            <a:fld id="{90F7D937-8C47-D949-9B66-03B4793ACCA3}" type="slidenum">
              <a:rPr lang="fr-FR" smtClean="0"/>
              <a:pPr/>
              <a:t>‹N°›</a:t>
            </a:fld>
            <a:r>
              <a:rPr lang="fr-FR" dirty="0"/>
              <a:t> |</a:t>
            </a:r>
          </a:p>
        </p:txBody>
      </p:sp>
    </p:spTree>
    <p:extLst>
      <p:ext uri="{BB962C8B-B14F-4D97-AF65-F5344CB8AC3E}">
        <p14:creationId xmlns:p14="http://schemas.microsoft.com/office/powerpoint/2010/main" val="98063468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0_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799200" y="273848"/>
            <a:ext cx="7560000" cy="535141"/>
          </a:xfrm>
          <a:prstGeom prst="rect">
            <a:avLst/>
          </a:prstGeom>
        </p:spPr>
        <p:txBody>
          <a:bodyPr/>
          <a:lstStyle>
            <a:lvl1pPr>
              <a:defRPr sz="2200" baseline="0">
                <a:solidFill>
                  <a:schemeClr val="tx1"/>
                </a:solidFill>
              </a:defRPr>
            </a:lvl1pPr>
          </a:lstStyle>
          <a:p>
            <a:r>
              <a:rPr lang="fr-FR" dirty="0"/>
              <a:t>Cliquez et modifiez le titre</a:t>
            </a:r>
          </a:p>
        </p:txBody>
      </p:sp>
      <p:sp>
        <p:nvSpPr>
          <p:cNvPr id="11" name="Espace réservé du texte 3">
            <a:extLst>
              <a:ext uri="{FF2B5EF4-FFF2-40B4-BE49-F238E27FC236}">
                <a16:creationId xmlns:a16="http://schemas.microsoft.com/office/drawing/2014/main" id="{70BE2FA2-B95D-F642-8E52-029898971DCD}"/>
              </a:ext>
            </a:extLst>
          </p:cNvPr>
          <p:cNvSpPr>
            <a:spLocks noGrp="1"/>
          </p:cNvSpPr>
          <p:nvPr>
            <p:ph type="body" sz="quarter" idx="13" hasCustomPrompt="1"/>
          </p:nvPr>
        </p:nvSpPr>
        <p:spPr>
          <a:xfrm>
            <a:off x="799200" y="989999"/>
            <a:ext cx="7560000" cy="3692614"/>
          </a:xfrm>
        </p:spPr>
        <p:txBody>
          <a:bodyPr/>
          <a:lstStyle>
            <a:lvl1pPr marL="0" indent="0">
              <a:spcBef>
                <a:spcPts val="1200"/>
              </a:spcBef>
              <a:buClr>
                <a:srgbClr val="001C56"/>
              </a:buClr>
              <a:buFont typeface="+mj-lt"/>
              <a:buNone/>
              <a:defRPr sz="1800" b="1">
                <a:solidFill>
                  <a:srgbClr val="424242"/>
                </a:solidFill>
                <a:latin typeface="+mj-lt"/>
              </a:defRPr>
            </a:lvl1pPr>
            <a:lvl2pPr marL="222250" indent="0">
              <a:buClr>
                <a:srgbClr val="001C56"/>
              </a:buClr>
              <a:buFont typeface="+mj-lt"/>
              <a:buNone/>
              <a:defRPr>
                <a:solidFill>
                  <a:srgbClr val="424242"/>
                </a:solidFill>
                <a:latin typeface="+mj-lt"/>
              </a:defRPr>
            </a:lvl2pPr>
            <a:lvl3pPr marL="446087" indent="0">
              <a:buClr>
                <a:srgbClr val="001C56"/>
              </a:buClr>
              <a:buFont typeface="+mj-lt"/>
              <a:buNone/>
              <a:defRPr sz="1400">
                <a:solidFill>
                  <a:srgbClr val="424242"/>
                </a:solidFill>
                <a:latin typeface="+mj-lt"/>
              </a:defRPr>
            </a:lvl3pPr>
            <a:lvl4pPr marL="622300" indent="0">
              <a:buClr>
                <a:srgbClr val="001C56"/>
              </a:buClr>
              <a:buFont typeface="+mj-lt"/>
              <a:buNone/>
              <a:defRPr sz="1200">
                <a:solidFill>
                  <a:srgbClr val="424242"/>
                </a:solidFill>
                <a:latin typeface="+mj-lt"/>
              </a:defRPr>
            </a:lvl4pPr>
            <a:lvl5pPr>
              <a:defRPr sz="2000" i="0">
                <a:solidFill>
                  <a:srgbClr val="424242"/>
                </a:solidFill>
                <a:latin typeface="+mn-lt"/>
              </a:defRPr>
            </a:lvl5pPr>
          </a:lstStyle>
          <a:p>
            <a:pPr lvl="0"/>
            <a:r>
              <a:rPr lang="fr-FR" dirty="0"/>
              <a:t> Cliquez pour modifier les styles du texte du masque</a:t>
            </a:r>
          </a:p>
        </p:txBody>
      </p:sp>
      <p:sp>
        <p:nvSpPr>
          <p:cNvPr id="3" name="Footer Placeholder 5">
            <a:extLst>
              <a:ext uri="{FF2B5EF4-FFF2-40B4-BE49-F238E27FC236}">
                <a16:creationId xmlns:a16="http://schemas.microsoft.com/office/drawing/2014/main" id="{0D55699F-72F4-5BF3-555B-AB614BEDF67D}"/>
              </a:ext>
            </a:extLst>
          </p:cNvPr>
          <p:cNvSpPr>
            <a:spLocks noGrp="1"/>
          </p:cNvSpPr>
          <p:nvPr>
            <p:ph type="ftr" sz="quarter" idx="3"/>
          </p:nvPr>
        </p:nvSpPr>
        <p:spPr>
          <a:xfrm>
            <a:off x="169102" y="4720168"/>
            <a:ext cx="3125746" cy="423332"/>
          </a:xfrm>
          <a:prstGeom prst="rect">
            <a:avLst/>
          </a:prstGeom>
        </p:spPr>
        <p:txBody>
          <a:bodyPr lIns="0" tIns="0" rIns="0" bIns="0" anchor="ctr" anchorCtr="0"/>
          <a:lstStyle>
            <a:lvl1pPr>
              <a:defRPr sz="600" b="0" i="0">
                <a:solidFill>
                  <a:schemeClr val="bg1"/>
                </a:solidFill>
                <a:latin typeface="+mj-lt"/>
                <a:ea typeface="Calibri" panose="020F0502020204030204" pitchFamily="34" charset="0"/>
                <a:cs typeface="Calibri" panose="020F0502020204030204" pitchFamily="34" charset="0"/>
              </a:defRPr>
            </a:lvl1pPr>
          </a:lstStyle>
          <a:p>
            <a:r>
              <a:rPr lang="fr-FR" dirty="0"/>
              <a:t>Titre</a:t>
            </a:r>
          </a:p>
        </p:txBody>
      </p:sp>
      <p:sp>
        <p:nvSpPr>
          <p:cNvPr id="4" name="Espace réservé du numéro de diapositive 4">
            <a:extLst>
              <a:ext uri="{FF2B5EF4-FFF2-40B4-BE49-F238E27FC236}">
                <a16:creationId xmlns:a16="http://schemas.microsoft.com/office/drawing/2014/main" id="{B40DBA16-99B6-FD0D-6674-5F0EA40D208B}"/>
              </a:ext>
            </a:extLst>
          </p:cNvPr>
          <p:cNvSpPr>
            <a:spLocks noGrp="1"/>
          </p:cNvSpPr>
          <p:nvPr>
            <p:ph type="sldNum" sz="quarter" idx="4"/>
          </p:nvPr>
        </p:nvSpPr>
        <p:spPr>
          <a:xfrm>
            <a:off x="8248697" y="4720166"/>
            <a:ext cx="726201" cy="423334"/>
          </a:xfrm>
          <a:prstGeom prst="rect">
            <a:avLst/>
          </a:prstGeom>
        </p:spPr>
        <p:txBody>
          <a:bodyPr lIns="0" tIns="0" rIns="0" bIns="0" anchor="ctr" anchorCtr="0"/>
          <a:lstStyle>
            <a:lvl1pPr algn="r">
              <a:defRPr sz="800" b="0" i="0">
                <a:solidFill>
                  <a:schemeClr val="bg1"/>
                </a:solidFill>
                <a:latin typeface="+mj-lt"/>
                <a:ea typeface="Calibri" panose="020F0502020204030204" pitchFamily="34" charset="0"/>
                <a:cs typeface="Calibri" panose="020F0502020204030204" pitchFamily="34" charset="0"/>
              </a:defRPr>
            </a:lvl1pPr>
          </a:lstStyle>
          <a:p>
            <a:r>
              <a:rPr lang="fr-FR" dirty="0"/>
              <a:t>| </a:t>
            </a:r>
            <a:fld id="{90F7D937-8C47-D949-9B66-03B4793ACCA3}" type="slidenum">
              <a:rPr lang="fr-FR" smtClean="0"/>
              <a:pPr/>
              <a:t>‹N°›</a:t>
            </a:fld>
            <a:r>
              <a:rPr lang="fr-FR" dirty="0"/>
              <a:t> |</a:t>
            </a:r>
          </a:p>
        </p:txBody>
      </p:sp>
    </p:spTree>
    <p:extLst>
      <p:ext uri="{BB962C8B-B14F-4D97-AF65-F5344CB8AC3E}">
        <p14:creationId xmlns:p14="http://schemas.microsoft.com/office/powerpoint/2010/main" val="2073842119"/>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 name="Rectangle 13"/>
          <p:cNvSpPr/>
          <p:nvPr userDrawn="1"/>
        </p:nvSpPr>
        <p:spPr>
          <a:xfrm>
            <a:off x="0" y="4720167"/>
            <a:ext cx="9144000" cy="423333"/>
          </a:xfrm>
          <a:prstGeom prst="rect">
            <a:avLst/>
          </a:prstGeom>
          <a:solidFill>
            <a:srgbClr val="4E879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srgbClr val="272F5D"/>
              </a:solidFill>
            </a:endParaRPr>
          </a:p>
        </p:txBody>
      </p:sp>
      <p:sp>
        <p:nvSpPr>
          <p:cNvPr id="3" name="Text Placeholder 2"/>
          <p:cNvSpPr>
            <a:spLocks noGrp="1"/>
          </p:cNvSpPr>
          <p:nvPr>
            <p:ph type="body" idx="1"/>
          </p:nvPr>
        </p:nvSpPr>
        <p:spPr>
          <a:xfrm>
            <a:off x="628650" y="1123951"/>
            <a:ext cx="7886700" cy="3162300"/>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	</a:t>
            </a:r>
          </a:p>
        </p:txBody>
      </p:sp>
      <p:sp>
        <p:nvSpPr>
          <p:cNvPr id="15" name="Espace réservé du numéro de diapositive 4"/>
          <p:cNvSpPr>
            <a:spLocks noGrp="1"/>
          </p:cNvSpPr>
          <p:nvPr>
            <p:ph type="sldNum" sz="quarter" idx="4"/>
          </p:nvPr>
        </p:nvSpPr>
        <p:spPr>
          <a:xfrm>
            <a:off x="8248697" y="4720166"/>
            <a:ext cx="726201" cy="423334"/>
          </a:xfrm>
          <a:prstGeom prst="rect">
            <a:avLst/>
          </a:prstGeom>
        </p:spPr>
        <p:txBody>
          <a:bodyPr lIns="0" tIns="0" rIns="0" bIns="0" anchor="ctr" anchorCtr="0"/>
          <a:lstStyle>
            <a:lvl1pPr algn="r">
              <a:defRPr sz="800" b="0" i="0">
                <a:solidFill>
                  <a:schemeClr val="bg1"/>
                </a:solidFill>
                <a:latin typeface="+mj-lt"/>
                <a:ea typeface="Calibri" panose="020F0502020204030204" pitchFamily="34" charset="0"/>
                <a:cs typeface="Calibri" panose="020F0502020204030204" pitchFamily="34" charset="0"/>
              </a:defRPr>
            </a:lvl1pPr>
          </a:lstStyle>
          <a:p>
            <a:r>
              <a:rPr lang="fr-FR" dirty="0"/>
              <a:t>| </a:t>
            </a:r>
            <a:fld id="{90F7D937-8C47-D949-9B66-03B4793ACCA3}" type="slidenum">
              <a:rPr lang="fr-FR" smtClean="0"/>
              <a:pPr/>
              <a:t>‹N°›</a:t>
            </a:fld>
            <a:r>
              <a:rPr lang="fr-FR" dirty="0"/>
              <a:t> |</a:t>
            </a:r>
          </a:p>
        </p:txBody>
      </p:sp>
      <p:sp>
        <p:nvSpPr>
          <p:cNvPr id="8" name="Footer Placeholder 5"/>
          <p:cNvSpPr>
            <a:spLocks noGrp="1"/>
          </p:cNvSpPr>
          <p:nvPr>
            <p:ph type="ftr" sz="quarter" idx="3"/>
          </p:nvPr>
        </p:nvSpPr>
        <p:spPr>
          <a:xfrm>
            <a:off x="169102" y="4720168"/>
            <a:ext cx="3125746" cy="423332"/>
          </a:xfrm>
          <a:prstGeom prst="rect">
            <a:avLst/>
          </a:prstGeom>
        </p:spPr>
        <p:txBody>
          <a:bodyPr lIns="0" tIns="0" rIns="0" bIns="0" anchor="ctr" anchorCtr="0"/>
          <a:lstStyle>
            <a:lvl1pPr>
              <a:defRPr sz="600" b="0" i="0">
                <a:solidFill>
                  <a:schemeClr val="bg1"/>
                </a:solidFill>
                <a:latin typeface="+mj-lt"/>
                <a:ea typeface="Calibri" panose="020F0502020204030204" pitchFamily="34" charset="0"/>
                <a:cs typeface="Calibri" panose="020F0502020204030204" pitchFamily="34" charset="0"/>
              </a:defRPr>
            </a:lvl1pPr>
          </a:lstStyle>
          <a:p>
            <a:r>
              <a:rPr lang="fr-FR" dirty="0"/>
              <a:t>Titre</a:t>
            </a:r>
          </a:p>
        </p:txBody>
      </p:sp>
      <p:grpSp>
        <p:nvGrpSpPr>
          <p:cNvPr id="11" name="Groupe 10">
            <a:extLst>
              <a:ext uri="{FF2B5EF4-FFF2-40B4-BE49-F238E27FC236}">
                <a16:creationId xmlns:a16="http://schemas.microsoft.com/office/drawing/2014/main" id="{D2B921D1-E1BC-9C8E-DACA-C2C6127A38E6}"/>
              </a:ext>
            </a:extLst>
          </p:cNvPr>
          <p:cNvGrpSpPr/>
          <p:nvPr userDrawn="1"/>
        </p:nvGrpSpPr>
        <p:grpSpPr>
          <a:xfrm>
            <a:off x="3404319" y="4796947"/>
            <a:ext cx="2345203" cy="271159"/>
            <a:chOff x="3980515" y="4828262"/>
            <a:chExt cx="2345203" cy="271159"/>
          </a:xfrm>
        </p:grpSpPr>
        <p:pic>
          <p:nvPicPr>
            <p:cNvPr id="12" name="Image 11">
              <a:extLst>
                <a:ext uri="{FF2B5EF4-FFF2-40B4-BE49-F238E27FC236}">
                  <a16:creationId xmlns:a16="http://schemas.microsoft.com/office/drawing/2014/main" id="{3E97CB96-8B32-A845-F69C-A68DABCBF07D}"/>
                </a:ext>
              </a:extLst>
            </p:cNvPr>
            <p:cNvPicPr>
              <a:picLocks noChangeAspect="1"/>
            </p:cNvPicPr>
            <p:nvPr userDrawn="1"/>
          </p:nvPicPr>
          <p:blipFill>
            <a:blip r:embed="rId7"/>
            <a:stretch>
              <a:fillRect/>
            </a:stretch>
          </p:blipFill>
          <p:spPr>
            <a:xfrm>
              <a:off x="3980515" y="4845029"/>
              <a:ext cx="1318507" cy="254392"/>
            </a:xfrm>
            <a:prstGeom prst="rect">
              <a:avLst/>
            </a:prstGeom>
          </p:spPr>
        </p:pic>
        <p:pic>
          <p:nvPicPr>
            <p:cNvPr id="13" name="Image 12">
              <a:extLst>
                <a:ext uri="{FF2B5EF4-FFF2-40B4-BE49-F238E27FC236}">
                  <a16:creationId xmlns:a16="http://schemas.microsoft.com/office/drawing/2014/main" id="{6F3C5337-0354-AB3E-BBFA-6F5E775FABE1}"/>
                </a:ext>
              </a:extLst>
            </p:cNvPr>
            <p:cNvPicPr>
              <a:picLocks noChangeAspect="1"/>
            </p:cNvPicPr>
            <p:nvPr userDrawn="1"/>
          </p:nvPicPr>
          <p:blipFill rotWithShape="1">
            <a:blip r:embed="rId8"/>
            <a:srcRect l="14817" t="32080" r="11601" b="52548"/>
            <a:stretch/>
          </p:blipFill>
          <p:spPr>
            <a:xfrm>
              <a:off x="5408494" y="4828262"/>
              <a:ext cx="917224" cy="271159"/>
            </a:xfrm>
            <a:prstGeom prst="rect">
              <a:avLst/>
            </a:prstGeom>
          </p:spPr>
        </p:pic>
      </p:grpSp>
    </p:spTree>
    <p:extLst>
      <p:ext uri="{BB962C8B-B14F-4D97-AF65-F5344CB8AC3E}">
        <p14:creationId xmlns:p14="http://schemas.microsoft.com/office/powerpoint/2010/main" val="2141912322"/>
      </p:ext>
    </p:extLst>
  </p:cSld>
  <p:clrMap bg1="lt1" tx1="dk1" bg2="lt2" tx2="dk2" accent1="accent1" accent2="accent2" accent3="accent3" accent4="accent4" accent5="accent5" accent6="accent6" hlink="hlink" folHlink="folHlink"/>
  <p:sldLayoutIdLst>
    <p:sldLayoutId id="2147483760" r:id="rId1"/>
    <p:sldLayoutId id="2147483755" r:id="rId2"/>
    <p:sldLayoutId id="2147483770" r:id="rId3"/>
    <p:sldLayoutId id="2147483764" r:id="rId4"/>
    <p:sldLayoutId id="2147483762" r:id="rId5"/>
  </p:sldLayoutIdLst>
  <p:hf hdr="0"/>
  <p:txStyles>
    <p:titleStyle>
      <a:lvl1pPr algn="l" defTabSz="914377" rtl="0" eaLnBrk="1" latinLnBrk="0" hangingPunct="1">
        <a:lnSpc>
          <a:spcPct val="90000"/>
        </a:lnSpc>
        <a:spcBef>
          <a:spcPct val="0"/>
        </a:spcBef>
        <a:buNone/>
        <a:defRPr sz="2400" b="1" kern="1200">
          <a:solidFill>
            <a:schemeClr val="bg1"/>
          </a:solidFill>
          <a:latin typeface="+mj-lt"/>
          <a:ea typeface="+mj-ea"/>
          <a:cs typeface="+mj-cs"/>
        </a:defRPr>
      </a:lvl1pPr>
    </p:titleStyle>
    <p:bodyStyle>
      <a:lvl1pPr marL="228594" indent="-228594" algn="l" defTabSz="914377" rtl="0" eaLnBrk="1" latinLnBrk="0" hangingPunct="1">
        <a:lnSpc>
          <a:spcPct val="90000"/>
        </a:lnSpc>
        <a:spcBef>
          <a:spcPts val="1000"/>
        </a:spcBef>
        <a:buClr>
          <a:srgbClr val="FF2615"/>
        </a:buClr>
        <a:buFont typeface="Arial" panose="020B0604020202020204" pitchFamily="34" charset="0"/>
        <a:buChar char="•"/>
        <a:defRPr sz="2000" kern="1200">
          <a:solidFill>
            <a:schemeClr val="tx1"/>
          </a:solidFill>
          <a:latin typeface="+mj-lt"/>
          <a:ea typeface="+mn-ea"/>
          <a:cs typeface="+mn-cs"/>
        </a:defRPr>
      </a:lvl1pPr>
      <a:lvl2pPr marL="446088" indent="-223838" algn="l" defTabSz="914377" rtl="0" eaLnBrk="1" latinLnBrk="0" hangingPunct="1">
        <a:lnSpc>
          <a:spcPct val="90000"/>
        </a:lnSpc>
        <a:spcBef>
          <a:spcPts val="500"/>
        </a:spcBef>
        <a:buClr>
          <a:srgbClr val="FF2615"/>
        </a:buClr>
        <a:buFont typeface="Arial" panose="020B0604020202020204" pitchFamily="34" charset="0"/>
        <a:buChar char="•"/>
        <a:tabLst/>
        <a:defRPr sz="1600" b="0" kern="1200">
          <a:solidFill>
            <a:schemeClr val="tx1"/>
          </a:solidFill>
          <a:latin typeface="+mj-lt"/>
          <a:ea typeface="+mn-ea"/>
          <a:cs typeface="+mn-cs"/>
        </a:defRPr>
      </a:lvl2pPr>
      <a:lvl3pPr marL="622300" marR="0" indent="-176213" algn="l" defTabSz="914377" rtl="0" eaLnBrk="1" fontAlgn="auto" latinLnBrk="0" hangingPunct="1">
        <a:lnSpc>
          <a:spcPct val="90000"/>
        </a:lnSpc>
        <a:spcBef>
          <a:spcPts val="500"/>
        </a:spcBef>
        <a:spcAft>
          <a:spcPts val="0"/>
        </a:spcAft>
        <a:buClr>
          <a:srgbClr val="FF2615"/>
        </a:buClr>
        <a:buSzTx/>
        <a:buFont typeface="AppleSymbols" charset="0"/>
        <a:buChar char="⎼"/>
        <a:tabLst/>
        <a:defRPr sz="1200" b="0" kern="1200">
          <a:solidFill>
            <a:schemeClr val="tx1"/>
          </a:solidFill>
          <a:latin typeface="+mj-lt"/>
          <a:ea typeface="+mn-ea"/>
          <a:cs typeface="+mn-cs"/>
        </a:defRPr>
      </a:lvl3pPr>
      <a:lvl4pPr marL="800100" indent="-177800" algn="l" defTabSz="914377" rtl="0" eaLnBrk="1" latinLnBrk="0" hangingPunct="1">
        <a:lnSpc>
          <a:spcPct val="90000"/>
        </a:lnSpc>
        <a:spcBef>
          <a:spcPts val="500"/>
        </a:spcBef>
        <a:buClr>
          <a:srgbClr val="FF2615"/>
        </a:buClr>
        <a:buFont typeface="AppleSymbols" charset="0"/>
        <a:buChar char="⎼"/>
        <a:tabLst/>
        <a:defRPr sz="1050" b="0" i="1" kern="1200">
          <a:solidFill>
            <a:schemeClr val="tx1"/>
          </a:solidFill>
          <a:latin typeface="+mj-lt"/>
          <a:ea typeface="Times New Roman" charset="0"/>
          <a:cs typeface="Times New Roman" charset="0"/>
        </a:defRPr>
      </a:lvl4pPr>
      <a:lvl5pPr marL="6350" marR="0" indent="0" algn="l" defTabSz="914377" rtl="0" eaLnBrk="1" fontAlgn="auto" latinLnBrk="0" hangingPunct="1">
        <a:lnSpc>
          <a:spcPct val="100000"/>
        </a:lnSpc>
        <a:spcBef>
          <a:spcPts val="500"/>
        </a:spcBef>
        <a:spcAft>
          <a:spcPts val="0"/>
        </a:spcAft>
        <a:buClr>
          <a:srgbClr val="EF4C22"/>
        </a:buClr>
        <a:buSzTx/>
        <a:buFont typeface="AppleSymbols" charset="0"/>
        <a:buNone/>
        <a:tabLst/>
        <a:defRPr sz="1050" b="0" i="1" kern="1200">
          <a:solidFill>
            <a:schemeClr val="tx2"/>
          </a:solidFill>
          <a:latin typeface="Times New Roman" charset="0"/>
          <a:ea typeface="Times New Roman" charset="0"/>
          <a:cs typeface="Times New Roman" charset="0"/>
        </a:defRPr>
      </a:lvl5pPr>
      <a:lvl6pPr marL="2457389" indent="-171446" algn="l" defTabSz="914377" rtl="0" eaLnBrk="1" latinLnBrk="0" hangingPunct="1">
        <a:lnSpc>
          <a:spcPct val="90000"/>
        </a:lnSpc>
        <a:spcBef>
          <a:spcPts val="500"/>
        </a:spcBef>
        <a:buClr>
          <a:srgbClr val="E63723"/>
        </a:buClr>
        <a:buFont typeface="AppleSymbols" charset="0"/>
        <a:buChar char="⎼"/>
        <a:defRPr sz="1400" b="0" kern="1200">
          <a:solidFill>
            <a:schemeClr val="tx2"/>
          </a:solidFill>
          <a:latin typeface="+mj-lt"/>
          <a:ea typeface="Times New Roman" charset="0"/>
          <a:cs typeface="Times New Roman" charset="0"/>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FEC3D02B-23A1-E34F-807A-CF39BC0B1A31}"/>
              </a:ext>
            </a:extLst>
          </p:cNvPr>
          <p:cNvSpPr>
            <a:spLocks noGrp="1"/>
          </p:cNvSpPr>
          <p:nvPr>
            <p:ph type="body" sz="quarter" idx="13"/>
          </p:nvPr>
        </p:nvSpPr>
        <p:spPr/>
        <p:txBody>
          <a:bodyPr/>
          <a:lstStyle/>
          <a:p>
            <a:endParaRPr lang="fr-FR"/>
          </a:p>
        </p:txBody>
      </p:sp>
      <p:sp>
        <p:nvSpPr>
          <p:cNvPr id="6" name="Espace réservé du texte 5">
            <a:extLst>
              <a:ext uri="{FF2B5EF4-FFF2-40B4-BE49-F238E27FC236}">
                <a16:creationId xmlns:a16="http://schemas.microsoft.com/office/drawing/2014/main" id="{6E77CFCA-E50B-D247-AE8A-65CE877BA2B0}"/>
              </a:ext>
            </a:extLst>
          </p:cNvPr>
          <p:cNvSpPr>
            <a:spLocks noGrp="1"/>
          </p:cNvSpPr>
          <p:nvPr>
            <p:ph type="body" sz="quarter" idx="18"/>
          </p:nvPr>
        </p:nvSpPr>
        <p:spPr>
          <a:xfrm>
            <a:off x="4464005" y="2950592"/>
            <a:ext cx="4066678" cy="369332"/>
          </a:xfrm>
        </p:spPr>
        <p:txBody>
          <a:bodyPr/>
          <a:lstStyle/>
          <a:p>
            <a:pPr>
              <a:buClr>
                <a:schemeClr val="bg1"/>
              </a:buClr>
              <a:buFont typeface="Wingdings" pitchFamily="2" charset="2"/>
              <a:buChar char="§"/>
            </a:pPr>
            <a:endParaRPr lang="fr-FR" dirty="0"/>
          </a:p>
        </p:txBody>
      </p:sp>
    </p:spTree>
    <p:extLst>
      <p:ext uri="{BB962C8B-B14F-4D97-AF65-F5344CB8AC3E}">
        <p14:creationId xmlns:p14="http://schemas.microsoft.com/office/powerpoint/2010/main" val="11491447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D5CD9B99-D17E-54C3-D05D-D1DC1FF9B316}"/>
              </a:ext>
            </a:extLst>
          </p:cNvPr>
          <p:cNvSpPr>
            <a:spLocks noGrp="1"/>
          </p:cNvSpPr>
          <p:nvPr>
            <p:ph type="body" sz="quarter" idx="13"/>
          </p:nvPr>
        </p:nvSpPr>
        <p:spPr/>
        <p:txBody>
          <a:bodyPr/>
          <a:lstStyle/>
          <a:p>
            <a:endParaRPr lang="fr-FR"/>
          </a:p>
        </p:txBody>
      </p:sp>
      <p:sp>
        <p:nvSpPr>
          <p:cNvPr id="3" name="Espace réservé du texte 2">
            <a:extLst>
              <a:ext uri="{FF2B5EF4-FFF2-40B4-BE49-F238E27FC236}">
                <a16:creationId xmlns:a16="http://schemas.microsoft.com/office/drawing/2014/main" id="{C956DDDA-7DC2-EDC8-B668-4A115453AF28}"/>
              </a:ext>
            </a:extLst>
          </p:cNvPr>
          <p:cNvSpPr>
            <a:spLocks noGrp="1"/>
          </p:cNvSpPr>
          <p:nvPr>
            <p:ph type="body" sz="quarter" idx="18"/>
          </p:nvPr>
        </p:nvSpPr>
        <p:spPr/>
        <p:txBody>
          <a:bodyPr/>
          <a:lstStyle/>
          <a:p>
            <a:endParaRPr lang="fr-FR"/>
          </a:p>
        </p:txBody>
      </p:sp>
    </p:spTree>
    <p:extLst>
      <p:ext uri="{BB962C8B-B14F-4D97-AF65-F5344CB8AC3E}">
        <p14:creationId xmlns:p14="http://schemas.microsoft.com/office/powerpoint/2010/main" val="2442660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us-titre 1">
            <a:extLst>
              <a:ext uri="{FF2B5EF4-FFF2-40B4-BE49-F238E27FC236}">
                <a16:creationId xmlns:a16="http://schemas.microsoft.com/office/drawing/2014/main" id="{916F9FE9-9987-1E45-83CC-B20190CE0CC4}"/>
              </a:ext>
            </a:extLst>
          </p:cNvPr>
          <p:cNvSpPr>
            <a:spLocks noGrp="1"/>
          </p:cNvSpPr>
          <p:nvPr>
            <p:ph type="subTitle" idx="1"/>
          </p:nvPr>
        </p:nvSpPr>
        <p:spPr/>
        <p:txBody>
          <a:bodyPr/>
          <a:lstStyle/>
          <a:p>
            <a:endParaRPr lang="fr-FR"/>
          </a:p>
        </p:txBody>
      </p:sp>
      <p:sp>
        <p:nvSpPr>
          <p:cNvPr id="3" name="Titre 2">
            <a:extLst>
              <a:ext uri="{FF2B5EF4-FFF2-40B4-BE49-F238E27FC236}">
                <a16:creationId xmlns:a16="http://schemas.microsoft.com/office/drawing/2014/main" id="{38D0C95E-E141-474E-B0DF-0D642E7B5BC5}"/>
              </a:ext>
            </a:extLst>
          </p:cNvPr>
          <p:cNvSpPr>
            <a:spLocks noGrp="1"/>
          </p:cNvSpPr>
          <p:nvPr>
            <p:ph type="ctrTitle"/>
          </p:nvPr>
        </p:nvSpPr>
        <p:spPr/>
        <p:txBody>
          <a:bodyPr/>
          <a:lstStyle/>
          <a:p>
            <a:endParaRPr lang="fr-FR"/>
          </a:p>
        </p:txBody>
      </p:sp>
    </p:spTree>
    <p:extLst>
      <p:ext uri="{BB962C8B-B14F-4D97-AF65-F5344CB8AC3E}">
        <p14:creationId xmlns:p14="http://schemas.microsoft.com/office/powerpoint/2010/main" val="14046723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F398B3B-F113-A4D3-23E7-852C600192A7}"/>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E038C0DC-873B-62E2-CA2A-78B442D5D2E7}"/>
              </a:ext>
            </a:extLst>
          </p:cNvPr>
          <p:cNvSpPr>
            <a:spLocks noGrp="1"/>
          </p:cNvSpPr>
          <p:nvPr>
            <p:ph idx="1"/>
          </p:nvPr>
        </p:nvSpPr>
        <p:spPr/>
        <p:txBody>
          <a:bodyPr/>
          <a:lstStyle/>
          <a:p>
            <a:endParaRPr lang="fr-FR"/>
          </a:p>
        </p:txBody>
      </p:sp>
      <p:sp>
        <p:nvSpPr>
          <p:cNvPr id="4" name="Espace réservé du pied de page 3">
            <a:extLst>
              <a:ext uri="{FF2B5EF4-FFF2-40B4-BE49-F238E27FC236}">
                <a16:creationId xmlns:a16="http://schemas.microsoft.com/office/drawing/2014/main" id="{31D45491-0C94-6918-1329-66BFFC375ED4}"/>
              </a:ext>
            </a:extLst>
          </p:cNvPr>
          <p:cNvSpPr>
            <a:spLocks noGrp="1"/>
          </p:cNvSpPr>
          <p:nvPr>
            <p:ph type="ftr" sz="quarter" idx="3"/>
          </p:nvPr>
        </p:nvSpPr>
        <p:spPr/>
        <p:txBody>
          <a:bodyPr/>
          <a:lstStyle/>
          <a:p>
            <a:r>
              <a:rPr lang="fr-FR"/>
              <a:t>Titre</a:t>
            </a:r>
            <a:endParaRPr lang="fr-FR" dirty="0"/>
          </a:p>
        </p:txBody>
      </p:sp>
      <p:sp>
        <p:nvSpPr>
          <p:cNvPr id="5" name="Espace réservé du numéro de diapositive 4">
            <a:extLst>
              <a:ext uri="{FF2B5EF4-FFF2-40B4-BE49-F238E27FC236}">
                <a16:creationId xmlns:a16="http://schemas.microsoft.com/office/drawing/2014/main" id="{AFFE5290-F5B8-5C85-839A-9EC2ECF3C1B6}"/>
              </a:ext>
            </a:extLst>
          </p:cNvPr>
          <p:cNvSpPr>
            <a:spLocks noGrp="1"/>
          </p:cNvSpPr>
          <p:nvPr>
            <p:ph type="sldNum" sz="quarter" idx="4"/>
          </p:nvPr>
        </p:nvSpPr>
        <p:spPr/>
        <p:txBody>
          <a:bodyPr/>
          <a:lstStyle/>
          <a:p>
            <a:r>
              <a:rPr lang="fr-FR"/>
              <a:t>| </a:t>
            </a:r>
            <a:fld id="{90F7D937-8C47-D949-9B66-03B4793ACCA3}" type="slidenum">
              <a:rPr lang="fr-FR" smtClean="0"/>
              <a:pPr/>
              <a:t>4</a:t>
            </a:fld>
            <a:r>
              <a:rPr lang="fr-FR"/>
              <a:t> |</a:t>
            </a:r>
            <a:endParaRPr lang="fr-FR" dirty="0"/>
          </a:p>
        </p:txBody>
      </p:sp>
    </p:spTree>
    <p:extLst>
      <p:ext uri="{BB962C8B-B14F-4D97-AF65-F5344CB8AC3E}">
        <p14:creationId xmlns:p14="http://schemas.microsoft.com/office/powerpoint/2010/main" val="3588880684"/>
      </p:ext>
    </p:extLst>
  </p:cSld>
  <p:clrMapOvr>
    <a:masterClrMapping/>
  </p:clrMapOvr>
</p:sld>
</file>

<file path=ppt/theme/theme1.xml><?xml version="1.0" encoding="utf-8"?>
<a:theme xmlns:a="http://schemas.openxmlformats.org/drawingml/2006/main" name="calque-16_9">
  <a:themeElements>
    <a:clrScheme name="Bleu">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ésentation1" id="{8AC4D6F8-4117-D14C-A1F3-F882DB9CC436}" vid="{63A7B746-33E9-8D43-B006-CCF282979415}"/>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ureau">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ureau">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A3E824275A54C46948C4079E0FDEF45" ma:contentTypeVersion="1" ma:contentTypeDescription="Crée un document." ma:contentTypeScope="" ma:versionID="e9a11e09901a2cd6214d0fb9e842d40f">
  <xsd:schema xmlns:xsd="http://www.w3.org/2001/XMLSchema" xmlns:xs="http://www.w3.org/2001/XMLSchema" xmlns:p="http://schemas.microsoft.com/office/2006/metadata/properties" xmlns:ns1="http://schemas.microsoft.com/sharepoint/v3" targetNamespace="http://schemas.microsoft.com/office/2006/metadata/properties" ma:root="true" ma:fieldsID="132a28c79c43b64d99b1aea8d4faede6"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Date de début de planification" ma:description="La colonne de site Date de début de planification est créée par la fonctionnalité de publication. Elle permet de spécifier les date et heure auxquelles cette page apparaîtra la première fois aux visiteurs du site." ma:hidden="true" ma:internalName="PublishingStartDate">
      <xsd:simpleType>
        <xsd:restriction base="dms:Unknown"/>
      </xsd:simpleType>
    </xsd:element>
    <xsd:element name="PublishingExpirationDate" ma:index="9" nillable="true" ma:displayName="Date de fin de planification" ma:description="La colonne de site Date de fin de planification est créée par la fonctionnalité de publication. Elle permet de spécifier les date et heure auxquelles cette page n'apparaîtra plus aux visiteurs du site."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646698C-BD50-48C3-B211-D33BCAA48EBA}">
  <ds:schemaRefs>
    <ds:schemaRef ds:uri="http://schemas.microsoft.com/sharepoint/v3/contenttype/forms"/>
  </ds:schemaRefs>
</ds:datastoreItem>
</file>

<file path=customXml/itemProps2.xml><?xml version="1.0" encoding="utf-8"?>
<ds:datastoreItem xmlns:ds="http://schemas.openxmlformats.org/officeDocument/2006/customXml" ds:itemID="{E966746B-F5CE-459B-BCAA-6C2A6111FB4E}">
  <ds:schemaRefs>
    <ds:schemaRef ds:uri="http://purl.org/dc/terms/"/>
    <ds:schemaRef ds:uri="http://schemas.microsoft.com/office/infopath/2007/PartnerControls"/>
    <ds:schemaRef ds:uri="http://schemas.microsoft.com/office/2006/metadata/properties"/>
    <ds:schemaRef ds:uri="http://purl.org/dc/elements/1.1/"/>
    <ds:schemaRef ds:uri="http://schemas.microsoft.com/office/2006/documentManagement/types"/>
    <ds:schemaRef ds:uri="http://purl.org/dc/dcmitype/"/>
    <ds:schemaRef ds:uri="http://schemas.openxmlformats.org/package/2006/metadata/core-properties"/>
    <ds:schemaRef ds:uri="http://schemas.microsoft.com/sharepoint/v3"/>
    <ds:schemaRef ds:uri="http://www.w3.org/XML/1998/namespace"/>
  </ds:schemaRefs>
</ds:datastoreItem>
</file>

<file path=customXml/itemProps3.xml><?xml version="1.0" encoding="utf-8"?>
<ds:datastoreItem xmlns:ds="http://schemas.openxmlformats.org/officeDocument/2006/customXml" ds:itemID="{035D9A4F-CC73-43A5-A36E-0C6F07DDA22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calque-16_9.potx</Template>
  <TotalTime>11135</TotalTime>
  <Words>4</Words>
  <Application>Microsoft Macintosh PowerPoint</Application>
  <PresentationFormat>Affichage à l'écran (16:9)</PresentationFormat>
  <Paragraphs>2</Paragraphs>
  <Slides>4</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4</vt:i4>
      </vt:variant>
    </vt:vector>
  </HeadingPairs>
  <TitlesOfParts>
    <vt:vector size="10" baseType="lpstr">
      <vt:lpstr>AppleSymbols</vt:lpstr>
      <vt:lpstr>Arial</vt:lpstr>
      <vt:lpstr>Calibri</vt:lpstr>
      <vt:lpstr>Times New Roman</vt:lpstr>
      <vt:lpstr>Wingdings</vt:lpstr>
      <vt:lpstr>calque-16_9</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Cliquez et modifiez le titre en Arial 20 gras</dc:title>
  <dc:creator>Utilisateur de Microsoft Office</dc:creator>
  <cp:lastModifiedBy>Myriem BELKACEM</cp:lastModifiedBy>
  <cp:revision>982</cp:revision>
  <cp:lastPrinted>2021-06-16T15:05:39Z</cp:lastPrinted>
  <dcterms:created xsi:type="dcterms:W3CDTF">2017-11-09T09:45:54Z</dcterms:created>
  <dcterms:modified xsi:type="dcterms:W3CDTF">2023-12-22T11:39:32Z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0x0101002A3E824275A54C46948C4079E0FDEF45</vt:lpwstr>
  </property>
</Properties>
</file>