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3" r:id="rId4"/>
    <p:sldMasterId id="2147483765" r:id="rId5"/>
  </p:sldMasterIdLst>
  <p:notesMasterIdLst>
    <p:notesMasterId r:id="rId11"/>
  </p:notesMasterIdLst>
  <p:handoutMasterIdLst>
    <p:handoutMasterId r:id="rId12"/>
  </p:handoutMasterIdLst>
  <p:sldIdLst>
    <p:sldId id="631" r:id="rId6"/>
    <p:sldId id="635" r:id="rId7"/>
    <p:sldId id="632" r:id="rId8"/>
    <p:sldId id="633" r:id="rId9"/>
    <p:sldId id="634" r:id="rId10"/>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9" userDrawn="1">
          <p15:clr>
            <a:srgbClr val="A4A3A4"/>
          </p15:clr>
        </p15:guide>
        <p15:guide id="2" pos="1791" userDrawn="1">
          <p15:clr>
            <a:srgbClr val="A4A3A4"/>
          </p15:clr>
        </p15:guide>
      </p15:sldGuideLst>
    </p:ext>
    <p:ext uri="{2D200454-40CA-4A62-9FC3-DE9A4176ACB9}">
      <p15:notesGuideLst xmlns:p15="http://schemas.microsoft.com/office/powerpoint/2012/main">
        <p15:guide id="1" orient="horz" pos="2793" userDrawn="1">
          <p15:clr>
            <a:srgbClr val="A4A3A4"/>
          </p15:clr>
        </p15:guide>
        <p15:guide id="2" pos="2068"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HARVEY" initials="SH" lastIdx="9" clrIdx="0">
    <p:extLst>
      <p:ext uri="{19B8F6BF-5375-455C-9EA6-DF929625EA0E}">
        <p15:presenceInfo xmlns:p15="http://schemas.microsoft.com/office/powerpoint/2012/main" userId="S-1-5-21-1218870659-363295019-617630493-20172" providerId="AD"/>
      </p:ext>
    </p:extLst>
  </p:cmAuthor>
  <p:cmAuthor id="2" name="Catherine Chenu" initials="CC" lastIdx="2" clrIdx="1">
    <p:extLst>
      <p:ext uri="{19B8F6BF-5375-455C-9EA6-DF929625EA0E}">
        <p15:presenceInfo xmlns:p15="http://schemas.microsoft.com/office/powerpoint/2012/main" userId="Catherine Chen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79B"/>
    <a:srgbClr val="C3EBEE"/>
    <a:srgbClr val="FF2615"/>
    <a:srgbClr val="5D76B5"/>
    <a:srgbClr val="97BE39"/>
    <a:srgbClr val="001C56"/>
    <a:srgbClr val="225A6F"/>
    <a:srgbClr val="FFF533"/>
    <a:srgbClr val="FF7D00"/>
    <a:srgbClr val="74BF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5" autoAdjust="0"/>
    <p:restoredTop sz="78961" autoAdjust="0"/>
  </p:normalViewPr>
  <p:slideViewPr>
    <p:cSldViewPr snapToGrid="0" snapToObjects="1">
      <p:cViewPr varScale="1">
        <p:scale>
          <a:sx n="157" d="100"/>
          <a:sy n="157" d="100"/>
        </p:scale>
        <p:origin x="184" y="384"/>
      </p:cViewPr>
      <p:guideLst>
        <p:guide orient="horz" pos="2119"/>
        <p:guide pos="1791"/>
      </p:guideLst>
    </p:cSldViewPr>
  </p:slideViewPr>
  <p:outlineViewPr>
    <p:cViewPr>
      <p:scale>
        <a:sx n="33" d="100"/>
        <a:sy n="33" d="100"/>
      </p:scale>
      <p:origin x="0" y="51058"/>
    </p:cViewPr>
  </p:outlineViewPr>
  <p:notesTextViewPr>
    <p:cViewPr>
      <p:scale>
        <a:sx n="3" d="2"/>
        <a:sy n="3" d="2"/>
      </p:scale>
      <p:origin x="0" y="0"/>
    </p:cViewPr>
  </p:notesTextViewPr>
  <p:sorterViewPr>
    <p:cViewPr>
      <p:scale>
        <a:sx n="160" d="100"/>
        <a:sy n="160" d="100"/>
      </p:scale>
      <p:origin x="0" y="0"/>
    </p:cViewPr>
  </p:sorterViewPr>
  <p:notesViewPr>
    <p:cSldViewPr snapToGrid="0" snapToObjects="1" showGuides="1">
      <p:cViewPr varScale="1">
        <p:scale>
          <a:sx n="105" d="100"/>
          <a:sy n="105" d="100"/>
        </p:scale>
        <p:origin x="5088" y="200"/>
      </p:cViewPr>
      <p:guideLst>
        <p:guide orient="horz" pos="2793"/>
        <p:guide pos="2068"/>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5562" tIns="47781" rIns="95562" bIns="47781" rtlCol="0"/>
          <a:lstStyle>
            <a:lvl1pPr algn="r">
              <a:defRPr sz="1300"/>
            </a:lvl1pPr>
          </a:lstStyle>
          <a:p>
            <a:fld id="{60C8EE6A-62E8-CD40-AEB9-236E8ACB3899}" type="datetimeFigureOut">
              <a:rPr lang="fr-FR" smtClean="0"/>
              <a:t>12/01/2022</a:t>
            </a:fld>
            <a:endParaRPr lang="fr-FR"/>
          </a:p>
        </p:txBody>
      </p:sp>
      <p:sp>
        <p:nvSpPr>
          <p:cNvPr id="4" name="Espace réservé du pied de page 3"/>
          <p:cNvSpPr>
            <a:spLocks noGrp="1"/>
          </p:cNvSpPr>
          <p:nvPr>
            <p:ph type="ftr" sz="quarter" idx="2"/>
          </p:nvPr>
        </p:nvSpPr>
        <p:spPr>
          <a:xfrm>
            <a:off x="0" y="9428585"/>
            <a:ext cx="2945659" cy="498055"/>
          </a:xfrm>
          <a:prstGeom prst="rect">
            <a:avLst/>
          </a:prstGeom>
        </p:spPr>
        <p:txBody>
          <a:bodyPr vert="horz" lIns="95562" tIns="47781" rIns="95562" bIns="47781"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0443" y="9428585"/>
            <a:ext cx="2945659" cy="498055"/>
          </a:xfrm>
          <a:prstGeom prst="rect">
            <a:avLst/>
          </a:prstGeom>
        </p:spPr>
        <p:txBody>
          <a:bodyPr vert="horz" lIns="95562" tIns="47781" rIns="95562" bIns="47781" rtlCol="0" anchor="b"/>
          <a:lstStyle>
            <a:lvl1pPr algn="r">
              <a:defRPr sz="1300"/>
            </a:lvl1pPr>
          </a:lstStyle>
          <a:p>
            <a:fld id="{36DE60AB-4A8B-2748-BF4F-4EA0A2E08E81}" type="slidenum">
              <a:rPr lang="fr-FR" smtClean="0"/>
              <a:t>‹N°›</a:t>
            </a:fld>
            <a:endParaRPr lang="fr-FR"/>
          </a:p>
        </p:txBody>
      </p:sp>
    </p:spTree>
    <p:extLst>
      <p:ext uri="{BB962C8B-B14F-4D97-AF65-F5344CB8AC3E}">
        <p14:creationId xmlns:p14="http://schemas.microsoft.com/office/powerpoint/2010/main" val="8952367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98D0ACC5-85CC-1649-BC18-840037C9EA90}" type="datetimeFigureOut">
              <a:rPr lang="fr-FR" smtClean="0"/>
              <a:t>12/01/2022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2" tIns="47781" rIns="95562" bIns="47781"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AB5C0F53-5EB0-A846-AA9C-8F8924860C8E}" type="slidenum">
              <a:rPr lang="fr-FR" smtClean="0"/>
              <a:t>‹N°›</a:t>
            </a:fld>
            <a:endParaRPr lang="fr-FR"/>
          </a:p>
        </p:txBody>
      </p:sp>
    </p:spTree>
    <p:extLst>
      <p:ext uri="{BB962C8B-B14F-4D97-AF65-F5344CB8AC3E}">
        <p14:creationId xmlns:p14="http://schemas.microsoft.com/office/powerpoint/2010/main" val="9284079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793" userDrawn="1">
          <p15:clr>
            <a:srgbClr val="F26B43"/>
          </p15:clr>
        </p15:guide>
        <p15:guide id="2" pos="2068"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apositive de titre">
    <p:bg>
      <p:bgPr>
        <a:solidFill>
          <a:schemeClr val="bg1"/>
        </a:solidFill>
        <a:effectLst/>
      </p:bgPr>
    </p:bg>
    <p:spTree>
      <p:nvGrpSpPr>
        <p:cNvPr id="1" name=""/>
        <p:cNvGrpSpPr/>
        <p:nvPr/>
      </p:nvGrpSpPr>
      <p:grpSpPr>
        <a:xfrm>
          <a:off x="0" y="0"/>
          <a:ext cx="0" cy="0"/>
          <a:chOff x="0" y="0"/>
          <a:chExt cx="0" cy="0"/>
        </a:xfrm>
      </p:grpSpPr>
      <p:sp>
        <p:nvSpPr>
          <p:cNvPr id="15" name="Espace réservé du numéro de diapositive 4">
            <a:extLst>
              <a:ext uri="{FF2B5EF4-FFF2-40B4-BE49-F238E27FC236}">
                <a16:creationId xmlns:a16="http://schemas.microsoft.com/office/drawing/2014/main" id="{CD04FEAF-3A1D-8944-AD6F-2CFF7471BCC3}"/>
              </a:ext>
            </a:extLst>
          </p:cNvPr>
          <p:cNvSpPr>
            <a:spLocks noGrp="1"/>
          </p:cNvSpPr>
          <p:nvPr>
            <p:ph type="sldNum" sz="quarter" idx="4"/>
          </p:nvPr>
        </p:nvSpPr>
        <p:spPr>
          <a:xfrm>
            <a:off x="8248697" y="4841724"/>
            <a:ext cx="617713" cy="215904"/>
          </a:xfrm>
          <a:prstGeom prst="rect">
            <a:avLst/>
          </a:prstGeom>
        </p:spPr>
        <p:txBody>
          <a:bodyPr rIns="0"/>
          <a:lstStyle>
            <a:lvl1pPr algn="r">
              <a:defRPr sz="900" b="0" i="0">
                <a:solidFill>
                  <a:srgbClr val="FFFFFF"/>
                </a:solidFill>
                <a:latin typeface="+mj-lt"/>
                <a:ea typeface="Calibri" panose="020F0502020204030204" pitchFamily="34" charset="0"/>
                <a:cs typeface="Calibri" panose="020F0502020204030204" pitchFamily="34" charset="0"/>
              </a:defRPr>
            </a:lvl1pPr>
          </a:lstStyle>
          <a:p>
            <a:fld id="{90F7D937-8C47-D949-9B66-03B4793ACCA3}" type="slidenum">
              <a:rPr lang="fr-FR" smtClean="0"/>
              <a:pPr/>
              <a:t>‹N°›</a:t>
            </a:fld>
            <a:endParaRPr lang="fr-FR" dirty="0"/>
          </a:p>
        </p:txBody>
      </p:sp>
      <p:sp>
        <p:nvSpPr>
          <p:cNvPr id="17" name="Footer Placeholder 5">
            <a:extLst>
              <a:ext uri="{FF2B5EF4-FFF2-40B4-BE49-F238E27FC236}">
                <a16:creationId xmlns:a16="http://schemas.microsoft.com/office/drawing/2014/main" id="{A333377C-1EE1-A843-9D07-3983C8FD686F}"/>
              </a:ext>
            </a:extLst>
          </p:cNvPr>
          <p:cNvSpPr>
            <a:spLocks noGrp="1"/>
          </p:cNvSpPr>
          <p:nvPr>
            <p:ph type="ftr" sz="quarter" idx="3"/>
          </p:nvPr>
        </p:nvSpPr>
        <p:spPr>
          <a:xfrm>
            <a:off x="169101" y="4842930"/>
            <a:ext cx="3568327" cy="252429"/>
          </a:xfrm>
          <a:prstGeom prst="rect">
            <a:avLst/>
          </a:prstGeom>
        </p:spPr>
        <p:txBody>
          <a:bodyPr/>
          <a:lstStyle>
            <a:lvl1pPr>
              <a:defRPr sz="1000" b="0" i="0">
                <a:solidFill>
                  <a:schemeClr val="bg1"/>
                </a:solidFill>
                <a:latin typeface="+mj-lt"/>
                <a:ea typeface="Calibri" panose="020F0502020204030204" pitchFamily="34" charset="0"/>
                <a:cs typeface="Calibri" panose="020F0502020204030204" pitchFamily="34" charset="0"/>
              </a:defRPr>
            </a:lvl1pPr>
          </a:lstStyle>
          <a:p>
            <a:r>
              <a:rPr lang="fr-FR" dirty="0"/>
              <a:t>Journées ou rencontre (?) science et société</a:t>
            </a:r>
          </a:p>
        </p:txBody>
      </p:sp>
      <p:sp>
        <p:nvSpPr>
          <p:cNvPr id="18" name="Espace réservé de la date 2">
            <a:extLst>
              <a:ext uri="{FF2B5EF4-FFF2-40B4-BE49-F238E27FC236}">
                <a16:creationId xmlns:a16="http://schemas.microsoft.com/office/drawing/2014/main" id="{1231AD75-83D5-6640-92DF-C73E485B8799}"/>
              </a:ext>
            </a:extLst>
          </p:cNvPr>
          <p:cNvSpPr>
            <a:spLocks noGrp="1"/>
          </p:cNvSpPr>
          <p:nvPr>
            <p:ph type="dt" sz="half" idx="2"/>
          </p:nvPr>
        </p:nvSpPr>
        <p:spPr>
          <a:xfrm>
            <a:off x="7179469" y="4845834"/>
            <a:ext cx="1069228" cy="231097"/>
          </a:xfrm>
          <a:prstGeom prst="rect">
            <a:avLst/>
          </a:prstGeom>
        </p:spPr>
        <p:txBody>
          <a:bodyPr/>
          <a:lstStyle>
            <a:lvl1pPr>
              <a:defRPr sz="900" b="0" i="0">
                <a:solidFill>
                  <a:srgbClr val="FFFFFF"/>
                </a:solidFill>
                <a:latin typeface="+mj-lt"/>
                <a:ea typeface="Calibri" panose="020F0502020204030204" pitchFamily="34" charset="0"/>
                <a:cs typeface="Calibri" panose="020F0502020204030204" pitchFamily="34" charset="0"/>
              </a:defRPr>
            </a:lvl1pPr>
          </a:lstStyle>
          <a:p>
            <a:r>
              <a:rPr lang="fr-FR"/>
              <a:t>30 juin 2021</a:t>
            </a:r>
            <a:endParaRPr lang="fr-FR" dirty="0"/>
          </a:p>
        </p:txBody>
      </p:sp>
      <p:sp>
        <p:nvSpPr>
          <p:cNvPr id="8" name="Rectangle 7"/>
          <p:cNvSpPr/>
          <p:nvPr userDrawn="1"/>
        </p:nvSpPr>
        <p:spPr>
          <a:xfrm>
            <a:off x="1" y="2586228"/>
            <a:ext cx="9144000" cy="2557272"/>
          </a:xfrm>
          <a:prstGeom prst="rect">
            <a:avLst/>
          </a:prstGeom>
          <a:solidFill>
            <a:srgbClr val="4E8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Subtitle 2"/>
          <p:cNvSpPr>
            <a:spLocks noGrp="1"/>
          </p:cNvSpPr>
          <p:nvPr>
            <p:ph type="subTitle" idx="1"/>
          </p:nvPr>
        </p:nvSpPr>
        <p:spPr>
          <a:xfrm>
            <a:off x="4470914" y="3645160"/>
            <a:ext cx="3709825" cy="740658"/>
          </a:xfrm>
        </p:spPr>
        <p:txBody>
          <a:bodyPr tIns="46800">
            <a:normAutofit/>
          </a:bodyPr>
          <a:lstStyle>
            <a:lvl1pPr marL="0" indent="0" algn="l">
              <a:buNone/>
              <a:defRPr sz="1600">
                <a:solidFill>
                  <a:srgbClr val="FFFFFF"/>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Cliquez pour modifier le style des sous-titres du masque</a:t>
            </a:r>
            <a:endParaRPr lang="en-US" dirty="0"/>
          </a:p>
        </p:txBody>
      </p:sp>
      <p:sp>
        <p:nvSpPr>
          <p:cNvPr id="4" name="Title 1"/>
          <p:cNvSpPr>
            <a:spLocks noGrp="1"/>
          </p:cNvSpPr>
          <p:nvPr>
            <p:ph type="ctrTitle" hasCustomPrompt="1"/>
          </p:nvPr>
        </p:nvSpPr>
        <p:spPr>
          <a:xfrm>
            <a:off x="4470980" y="2918274"/>
            <a:ext cx="3702779" cy="720000"/>
          </a:xfrm>
          <a:prstGeom prst="rect">
            <a:avLst/>
          </a:prstGeom>
        </p:spPr>
        <p:txBody>
          <a:bodyPr tIns="46800" anchor="t" anchorCtr="0">
            <a:normAutofit/>
          </a:bodyPr>
          <a:lstStyle>
            <a:lvl1pPr algn="l">
              <a:defRPr sz="2000" baseline="0">
                <a:solidFill>
                  <a:schemeClr val="bg1"/>
                </a:solidFill>
              </a:defRPr>
            </a:lvl1pPr>
          </a:lstStyle>
          <a:p>
            <a:r>
              <a:rPr lang="fr-FR" dirty="0"/>
              <a:t>Cliquez et modifiez le titre en Arial 20 gras</a:t>
            </a:r>
            <a:endParaRPr lang="en-US" dirty="0"/>
          </a:p>
        </p:txBody>
      </p:sp>
      <p:pic>
        <p:nvPicPr>
          <p:cNvPr id="12" name="Image 11">
            <a:extLst>
              <a:ext uri="{FF2B5EF4-FFF2-40B4-BE49-F238E27FC236}">
                <a16:creationId xmlns:a16="http://schemas.microsoft.com/office/drawing/2014/main" id="{7C83BF0F-947E-F64B-AE1D-0E13DAD85E0F}"/>
              </a:ext>
            </a:extLst>
          </p:cNvPr>
          <p:cNvPicPr>
            <a:picLocks noChangeAspect="1"/>
          </p:cNvPicPr>
          <p:nvPr userDrawn="1"/>
        </p:nvPicPr>
        <p:blipFill>
          <a:blip r:embed="rId2"/>
          <a:stretch>
            <a:fillRect/>
          </a:stretch>
        </p:blipFill>
        <p:spPr>
          <a:xfrm>
            <a:off x="0" y="511121"/>
            <a:ext cx="9144000" cy="1090710"/>
          </a:xfrm>
          <a:prstGeom prst="rect">
            <a:avLst/>
          </a:prstGeom>
        </p:spPr>
      </p:pic>
    </p:spTree>
    <p:extLst>
      <p:ext uri="{BB962C8B-B14F-4D97-AF65-F5344CB8AC3E}">
        <p14:creationId xmlns:p14="http://schemas.microsoft.com/office/powerpoint/2010/main" val="9057888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99200" y="273848"/>
            <a:ext cx="7560000" cy="535141"/>
          </a:xfrm>
          <a:prstGeom prst="rect">
            <a:avLst/>
          </a:prstGeom>
        </p:spPr>
        <p:txBody>
          <a:bodyPr/>
          <a:lstStyle>
            <a:lvl1pPr>
              <a:defRPr sz="2200" baseline="0">
                <a:solidFill>
                  <a:schemeClr val="tx1"/>
                </a:solidFill>
              </a:defRPr>
            </a:lvl1pPr>
          </a:lstStyle>
          <a:p>
            <a:r>
              <a:rPr lang="fr-FR" dirty="0"/>
              <a:t>Cliquez et modifiez le titre</a:t>
            </a:r>
          </a:p>
        </p:txBody>
      </p:sp>
      <p:sp>
        <p:nvSpPr>
          <p:cNvPr id="6" name="Espace réservé du numéro de diapositive 4">
            <a:extLst>
              <a:ext uri="{FF2B5EF4-FFF2-40B4-BE49-F238E27FC236}">
                <a16:creationId xmlns:a16="http://schemas.microsoft.com/office/drawing/2014/main" id="{BB6A6B0A-5718-3046-AEC2-E1D5E0CBF1D3}"/>
              </a:ext>
            </a:extLst>
          </p:cNvPr>
          <p:cNvSpPr>
            <a:spLocks noGrp="1"/>
          </p:cNvSpPr>
          <p:nvPr>
            <p:ph type="sldNum" sz="quarter" idx="4"/>
          </p:nvPr>
        </p:nvSpPr>
        <p:spPr>
          <a:xfrm>
            <a:off x="8248697" y="4841724"/>
            <a:ext cx="617713" cy="215904"/>
          </a:xfrm>
          <a:prstGeom prst="rect">
            <a:avLst/>
          </a:prstGeom>
        </p:spPr>
        <p:txBody>
          <a:bodyPr rIns="0"/>
          <a:lstStyle>
            <a:lvl1pPr algn="r">
              <a:defRPr sz="900" b="0" i="0">
                <a:solidFill>
                  <a:srgbClr val="FFFFFF"/>
                </a:solidFill>
                <a:latin typeface="+mj-lt"/>
                <a:ea typeface="Calibri" panose="020F0502020204030204" pitchFamily="34" charset="0"/>
                <a:cs typeface="Calibri" panose="020F0502020204030204" pitchFamily="34" charset="0"/>
              </a:defRPr>
            </a:lvl1pPr>
          </a:lstStyle>
          <a:p>
            <a:fld id="{90F7D937-8C47-D949-9B66-03B4793ACCA3}" type="slidenum">
              <a:rPr lang="fr-FR" smtClean="0"/>
              <a:pPr/>
              <a:t>‹N°›</a:t>
            </a:fld>
            <a:endParaRPr lang="fr-FR" dirty="0"/>
          </a:p>
        </p:txBody>
      </p:sp>
      <p:sp>
        <p:nvSpPr>
          <p:cNvPr id="7" name="Espace réservé de la date 2">
            <a:extLst>
              <a:ext uri="{FF2B5EF4-FFF2-40B4-BE49-F238E27FC236}">
                <a16:creationId xmlns:a16="http://schemas.microsoft.com/office/drawing/2014/main" id="{21D5D71C-04E7-A34C-96F8-4AF7DFC1DA53}"/>
              </a:ext>
            </a:extLst>
          </p:cNvPr>
          <p:cNvSpPr>
            <a:spLocks noGrp="1"/>
          </p:cNvSpPr>
          <p:nvPr>
            <p:ph type="dt" sz="half" idx="2"/>
          </p:nvPr>
        </p:nvSpPr>
        <p:spPr>
          <a:xfrm>
            <a:off x="7179469" y="4845834"/>
            <a:ext cx="1069228" cy="231097"/>
          </a:xfrm>
          <a:prstGeom prst="rect">
            <a:avLst/>
          </a:prstGeom>
        </p:spPr>
        <p:txBody>
          <a:bodyPr/>
          <a:lstStyle>
            <a:lvl1pPr>
              <a:defRPr sz="900" b="0" i="0">
                <a:solidFill>
                  <a:srgbClr val="FFFFFF"/>
                </a:solidFill>
                <a:latin typeface="+mj-lt"/>
                <a:ea typeface="Calibri" panose="020F0502020204030204" pitchFamily="34" charset="0"/>
                <a:cs typeface="Calibri" panose="020F0502020204030204" pitchFamily="34" charset="0"/>
              </a:defRPr>
            </a:lvl1pPr>
          </a:lstStyle>
          <a:p>
            <a:r>
              <a:rPr lang="fr-FR" dirty="0"/>
              <a:t>03/12/2021</a:t>
            </a:r>
          </a:p>
        </p:txBody>
      </p:sp>
      <p:sp>
        <p:nvSpPr>
          <p:cNvPr id="8" name="Footer Placeholder 5">
            <a:extLst>
              <a:ext uri="{FF2B5EF4-FFF2-40B4-BE49-F238E27FC236}">
                <a16:creationId xmlns:a16="http://schemas.microsoft.com/office/drawing/2014/main" id="{B3FFB276-9AFB-F948-80E6-443565C88247}"/>
              </a:ext>
            </a:extLst>
          </p:cNvPr>
          <p:cNvSpPr>
            <a:spLocks noGrp="1"/>
          </p:cNvSpPr>
          <p:nvPr>
            <p:ph type="ftr" sz="quarter" idx="3"/>
          </p:nvPr>
        </p:nvSpPr>
        <p:spPr>
          <a:xfrm>
            <a:off x="169101" y="4842930"/>
            <a:ext cx="3568327" cy="252429"/>
          </a:xfrm>
          <a:prstGeom prst="rect">
            <a:avLst/>
          </a:prstGeom>
        </p:spPr>
        <p:txBody>
          <a:bodyPr/>
          <a:lstStyle>
            <a:lvl1pPr>
              <a:defRPr sz="1000" b="0" i="0">
                <a:solidFill>
                  <a:schemeClr val="bg1"/>
                </a:solidFill>
                <a:latin typeface="+mj-lt"/>
                <a:ea typeface="Calibri" panose="020F0502020204030204" pitchFamily="34" charset="0"/>
                <a:cs typeface="Calibri" panose="020F0502020204030204" pitchFamily="34" charset="0"/>
              </a:defRPr>
            </a:lvl1pPr>
          </a:lstStyle>
          <a:p>
            <a:r>
              <a:rPr lang="fr-FR" dirty="0"/>
              <a:t>Titre</a:t>
            </a:r>
          </a:p>
        </p:txBody>
      </p:sp>
      <p:sp>
        <p:nvSpPr>
          <p:cNvPr id="11" name="Espace réservé du texte 3">
            <a:extLst>
              <a:ext uri="{FF2B5EF4-FFF2-40B4-BE49-F238E27FC236}">
                <a16:creationId xmlns:a16="http://schemas.microsoft.com/office/drawing/2014/main" id="{70BE2FA2-B95D-F642-8E52-029898971DCD}"/>
              </a:ext>
            </a:extLst>
          </p:cNvPr>
          <p:cNvSpPr>
            <a:spLocks noGrp="1"/>
          </p:cNvSpPr>
          <p:nvPr>
            <p:ph type="body" sz="quarter" idx="13" hasCustomPrompt="1"/>
          </p:nvPr>
        </p:nvSpPr>
        <p:spPr>
          <a:xfrm>
            <a:off x="799200" y="989999"/>
            <a:ext cx="7560000" cy="3692614"/>
          </a:xfrm>
        </p:spPr>
        <p:txBody>
          <a:bodyPr/>
          <a:lstStyle>
            <a:lvl1pPr marL="0" indent="0">
              <a:spcBef>
                <a:spcPts val="1200"/>
              </a:spcBef>
              <a:buClr>
                <a:srgbClr val="001C56"/>
              </a:buClr>
              <a:buFont typeface="+mj-lt"/>
              <a:buNone/>
              <a:defRPr sz="1800" b="1">
                <a:solidFill>
                  <a:srgbClr val="424242"/>
                </a:solidFill>
                <a:latin typeface="+mj-lt"/>
              </a:defRPr>
            </a:lvl1pPr>
            <a:lvl2pPr marL="222250" indent="0">
              <a:buClr>
                <a:srgbClr val="001C56"/>
              </a:buClr>
              <a:buFont typeface="+mj-lt"/>
              <a:buNone/>
              <a:defRPr>
                <a:solidFill>
                  <a:srgbClr val="424242"/>
                </a:solidFill>
                <a:latin typeface="+mj-lt"/>
              </a:defRPr>
            </a:lvl2pPr>
            <a:lvl3pPr marL="446087" indent="0">
              <a:buClr>
                <a:srgbClr val="001C56"/>
              </a:buClr>
              <a:buFont typeface="+mj-lt"/>
              <a:buNone/>
              <a:defRPr sz="1400">
                <a:solidFill>
                  <a:srgbClr val="424242"/>
                </a:solidFill>
                <a:latin typeface="+mj-lt"/>
              </a:defRPr>
            </a:lvl3pPr>
            <a:lvl4pPr marL="622300" indent="0">
              <a:buClr>
                <a:srgbClr val="001C56"/>
              </a:buClr>
              <a:buFont typeface="+mj-lt"/>
              <a:buNone/>
              <a:defRPr sz="1200">
                <a:solidFill>
                  <a:srgbClr val="424242"/>
                </a:solidFill>
                <a:latin typeface="+mj-lt"/>
              </a:defRPr>
            </a:lvl4pPr>
            <a:lvl5pPr>
              <a:defRPr sz="2000" i="0">
                <a:solidFill>
                  <a:srgbClr val="424242"/>
                </a:solidFill>
                <a:latin typeface="+mn-lt"/>
              </a:defRPr>
            </a:lvl5pPr>
          </a:lstStyle>
          <a:p>
            <a:pPr lvl="0"/>
            <a:r>
              <a:rPr lang="fr-FR" dirty="0"/>
              <a:t> Cliquez pour modifier les styles du texte du masque</a:t>
            </a:r>
          </a:p>
        </p:txBody>
      </p:sp>
    </p:spTree>
    <p:extLst>
      <p:ext uri="{BB962C8B-B14F-4D97-AF65-F5344CB8AC3E}">
        <p14:creationId xmlns:p14="http://schemas.microsoft.com/office/powerpoint/2010/main" val="286364518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3">
    <p:spTree>
      <p:nvGrpSpPr>
        <p:cNvPr id="1" name=""/>
        <p:cNvGrpSpPr/>
        <p:nvPr/>
      </p:nvGrpSpPr>
      <p:grpSpPr>
        <a:xfrm>
          <a:off x="0" y="0"/>
          <a:ext cx="0" cy="0"/>
          <a:chOff x="0" y="0"/>
          <a:chExt cx="0" cy="0"/>
        </a:xfrm>
      </p:grpSpPr>
      <p:pic>
        <p:nvPicPr>
          <p:cNvPr id="16" name="Image 15" descr="logo-inserm-reserve-sans.png">
            <a:extLst>
              <a:ext uri="{FF2B5EF4-FFF2-40B4-BE49-F238E27FC236}">
                <a16:creationId xmlns:a16="http://schemas.microsoft.com/office/drawing/2014/main" id="{5955E68D-205E-4D41-B5C9-FC36B03C64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2176" y="4798188"/>
            <a:ext cx="1077766" cy="395053"/>
          </a:xfrm>
          <a:prstGeom prst="rect">
            <a:avLst/>
          </a:prstGeom>
        </p:spPr>
      </p:pic>
      <p:sp>
        <p:nvSpPr>
          <p:cNvPr id="17" name="Espace réservé du numéro de diapositive 4">
            <a:extLst>
              <a:ext uri="{FF2B5EF4-FFF2-40B4-BE49-F238E27FC236}">
                <a16:creationId xmlns:a16="http://schemas.microsoft.com/office/drawing/2014/main" id="{4C7ABDAD-CA08-E247-BC75-6D6E59D24DD1}"/>
              </a:ext>
            </a:extLst>
          </p:cNvPr>
          <p:cNvSpPr>
            <a:spLocks noGrp="1"/>
          </p:cNvSpPr>
          <p:nvPr>
            <p:ph type="sldNum" sz="quarter" idx="4"/>
          </p:nvPr>
        </p:nvSpPr>
        <p:spPr>
          <a:xfrm>
            <a:off x="8248697" y="4841724"/>
            <a:ext cx="617713" cy="215904"/>
          </a:xfrm>
          <a:prstGeom prst="rect">
            <a:avLst/>
          </a:prstGeom>
        </p:spPr>
        <p:txBody>
          <a:bodyPr rIns="0"/>
          <a:lstStyle>
            <a:lvl1pPr algn="r">
              <a:defRPr sz="900" b="0" i="0">
                <a:solidFill>
                  <a:srgbClr val="FFFFFF"/>
                </a:solidFill>
                <a:latin typeface="+mj-lt"/>
                <a:ea typeface="Calibri" panose="020F0502020204030204" pitchFamily="34" charset="0"/>
                <a:cs typeface="Calibri" panose="020F0502020204030204" pitchFamily="34" charset="0"/>
              </a:defRPr>
            </a:lvl1pPr>
          </a:lstStyle>
          <a:p>
            <a:fld id="{90F7D937-8C47-D949-9B66-03B4793ACCA3}" type="slidenum">
              <a:rPr lang="fr-FR" smtClean="0"/>
              <a:pPr/>
              <a:t>‹N°›</a:t>
            </a:fld>
            <a:endParaRPr lang="fr-FR" dirty="0"/>
          </a:p>
        </p:txBody>
      </p:sp>
      <p:sp>
        <p:nvSpPr>
          <p:cNvPr id="18" name="Espace réservé de la date 2">
            <a:extLst>
              <a:ext uri="{FF2B5EF4-FFF2-40B4-BE49-F238E27FC236}">
                <a16:creationId xmlns:a16="http://schemas.microsoft.com/office/drawing/2014/main" id="{3DDB55A3-1FA1-E64A-91EA-5BC015BEA57A}"/>
              </a:ext>
            </a:extLst>
          </p:cNvPr>
          <p:cNvSpPr>
            <a:spLocks noGrp="1"/>
          </p:cNvSpPr>
          <p:nvPr>
            <p:ph type="dt" sz="half" idx="2"/>
          </p:nvPr>
        </p:nvSpPr>
        <p:spPr>
          <a:xfrm>
            <a:off x="7179469" y="4845834"/>
            <a:ext cx="1069228" cy="231097"/>
          </a:xfrm>
          <a:prstGeom prst="rect">
            <a:avLst/>
          </a:prstGeom>
        </p:spPr>
        <p:txBody>
          <a:bodyPr/>
          <a:lstStyle>
            <a:lvl1pPr>
              <a:defRPr sz="900" b="0" i="0">
                <a:solidFill>
                  <a:srgbClr val="FFFFFF"/>
                </a:solidFill>
                <a:latin typeface="+mj-lt"/>
                <a:ea typeface="Calibri" panose="020F0502020204030204" pitchFamily="34" charset="0"/>
                <a:cs typeface="Calibri" panose="020F0502020204030204" pitchFamily="34" charset="0"/>
              </a:defRPr>
            </a:lvl1pPr>
          </a:lstStyle>
          <a:p>
            <a:r>
              <a:rPr lang="fr-FR"/>
              <a:t>30 juin 2021</a:t>
            </a:r>
            <a:endParaRPr lang="fr-FR" dirty="0"/>
          </a:p>
        </p:txBody>
      </p:sp>
      <p:sp>
        <p:nvSpPr>
          <p:cNvPr id="19" name="Footer Placeholder 5">
            <a:extLst>
              <a:ext uri="{FF2B5EF4-FFF2-40B4-BE49-F238E27FC236}">
                <a16:creationId xmlns:a16="http://schemas.microsoft.com/office/drawing/2014/main" id="{91A5E416-D0D2-5048-9810-3FF925645943}"/>
              </a:ext>
            </a:extLst>
          </p:cNvPr>
          <p:cNvSpPr>
            <a:spLocks noGrp="1"/>
          </p:cNvSpPr>
          <p:nvPr>
            <p:ph type="ftr" sz="quarter" idx="3"/>
          </p:nvPr>
        </p:nvSpPr>
        <p:spPr>
          <a:xfrm>
            <a:off x="169101" y="4842930"/>
            <a:ext cx="3568327" cy="252429"/>
          </a:xfrm>
          <a:prstGeom prst="rect">
            <a:avLst/>
          </a:prstGeom>
        </p:spPr>
        <p:txBody>
          <a:bodyPr/>
          <a:lstStyle>
            <a:lvl1pPr>
              <a:defRPr sz="1000" b="0" i="0">
                <a:solidFill>
                  <a:schemeClr val="bg1"/>
                </a:solidFill>
                <a:latin typeface="+mj-lt"/>
                <a:ea typeface="Calibri" panose="020F0502020204030204" pitchFamily="34" charset="0"/>
                <a:cs typeface="Calibri" panose="020F0502020204030204" pitchFamily="34" charset="0"/>
              </a:defRPr>
            </a:lvl1pPr>
          </a:lstStyle>
          <a:p>
            <a:r>
              <a:rPr lang="fr-FR" dirty="0"/>
              <a:t>Pesticides et effets sur la santé : nouvelles données</a:t>
            </a:r>
          </a:p>
        </p:txBody>
      </p:sp>
      <p:sp>
        <p:nvSpPr>
          <p:cNvPr id="6" name="Rectangle 5"/>
          <p:cNvSpPr/>
          <p:nvPr userDrawn="1"/>
        </p:nvSpPr>
        <p:spPr>
          <a:xfrm>
            <a:off x="-1112" y="1738344"/>
            <a:ext cx="9143999" cy="3438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Espace réservé du texte 7"/>
          <p:cNvSpPr>
            <a:spLocks noGrp="1"/>
          </p:cNvSpPr>
          <p:nvPr>
            <p:ph type="body" sz="quarter" idx="13" hasCustomPrompt="1"/>
          </p:nvPr>
        </p:nvSpPr>
        <p:spPr>
          <a:xfrm>
            <a:off x="4464005" y="1867972"/>
            <a:ext cx="4061645" cy="1095880"/>
          </a:xfrm>
        </p:spPr>
        <p:txBody>
          <a:bodyPr>
            <a:noAutofit/>
          </a:bodyPr>
          <a:lstStyle>
            <a:lvl1pPr marL="0" indent="0">
              <a:lnSpc>
                <a:spcPct val="100000"/>
              </a:lnSpc>
              <a:buNone/>
              <a:defRPr sz="2000" b="1" i="0" baseline="0">
                <a:solidFill>
                  <a:schemeClr val="bg1"/>
                </a:solidFill>
                <a:latin typeface="Arial" charset="0"/>
                <a:ea typeface="Arial" charset="0"/>
                <a:cs typeface="Arial" charset="0"/>
              </a:defRPr>
            </a:lvl1pPr>
            <a:lvl2pPr marL="457189" indent="0">
              <a:buNone/>
              <a:defRPr/>
            </a:lvl2pPr>
          </a:lstStyle>
          <a:p>
            <a:pPr lvl="0"/>
            <a:r>
              <a:rPr lang="fr-FR" dirty="0"/>
              <a:t>Cliquez ici pour ajouter votre texte dans le modèle de page sommaire</a:t>
            </a:r>
          </a:p>
          <a:p>
            <a:pPr lvl="0"/>
            <a:r>
              <a:rPr lang="fr-FR" dirty="0"/>
              <a:t> </a:t>
            </a:r>
          </a:p>
        </p:txBody>
      </p:sp>
      <p:sp>
        <p:nvSpPr>
          <p:cNvPr id="12" name="Espace réservé du texte 3"/>
          <p:cNvSpPr>
            <a:spLocks noGrp="1"/>
          </p:cNvSpPr>
          <p:nvPr>
            <p:ph type="body" sz="quarter" idx="18" hasCustomPrompt="1"/>
          </p:nvPr>
        </p:nvSpPr>
        <p:spPr>
          <a:xfrm>
            <a:off x="4464005" y="2950592"/>
            <a:ext cx="4066678" cy="1460913"/>
          </a:xfrm>
        </p:spPr>
        <p:txBody>
          <a:bodyPr wrap="square">
            <a:spAutoFit/>
          </a:bodyPr>
          <a:lstStyle>
            <a:lvl3pPr marL="179388" indent="-174625">
              <a:buClr>
                <a:schemeClr val="bg1"/>
              </a:buClr>
              <a:buFont typeface="Arial"/>
              <a:buChar char="•"/>
              <a:tabLst/>
              <a:defRPr sz="1600">
                <a:solidFill>
                  <a:srgbClr val="FFFFFF"/>
                </a:solidFill>
                <a:latin typeface="+mj-lt"/>
              </a:defRPr>
            </a:lvl3pPr>
            <a:lvl4pPr marL="449251" indent="0">
              <a:buNone/>
              <a:defRPr/>
            </a:lvl4pPr>
          </a:lstStyle>
          <a:p>
            <a:pPr lvl="2"/>
            <a:r>
              <a:rPr lang="mr-IN" dirty="0"/>
              <a:t>…</a:t>
            </a:r>
            <a:endParaRPr lang="fr-FR" dirty="0"/>
          </a:p>
          <a:p>
            <a:pPr lvl="2"/>
            <a:r>
              <a:rPr lang="mr-IN" dirty="0"/>
              <a:t>…</a:t>
            </a:r>
            <a:endParaRPr lang="fr-FR" dirty="0"/>
          </a:p>
          <a:p>
            <a:pPr lvl="2"/>
            <a:r>
              <a:rPr lang="mr-IN" dirty="0"/>
              <a:t>…</a:t>
            </a:r>
            <a:endParaRPr lang="fr-FR" dirty="0"/>
          </a:p>
          <a:p>
            <a:pPr lvl="2"/>
            <a:r>
              <a:rPr lang="mr-IN" dirty="0"/>
              <a:t>…</a:t>
            </a:r>
            <a:endParaRPr lang="fr-FR" dirty="0"/>
          </a:p>
          <a:p>
            <a:pPr lvl="2"/>
            <a:r>
              <a:rPr lang="mr-IN" dirty="0"/>
              <a:t>…</a:t>
            </a:r>
            <a:endParaRPr lang="fr-FR" dirty="0"/>
          </a:p>
        </p:txBody>
      </p:sp>
      <p:pic>
        <p:nvPicPr>
          <p:cNvPr id="20" name="Image 19">
            <a:extLst>
              <a:ext uri="{FF2B5EF4-FFF2-40B4-BE49-F238E27FC236}">
                <a16:creationId xmlns:a16="http://schemas.microsoft.com/office/drawing/2014/main" id="{4DD022EF-A83B-3E48-B846-A353B9319294}"/>
              </a:ext>
            </a:extLst>
          </p:cNvPr>
          <p:cNvPicPr>
            <a:picLocks noChangeAspect="1"/>
          </p:cNvPicPr>
          <p:nvPr userDrawn="1"/>
        </p:nvPicPr>
        <p:blipFill>
          <a:blip r:embed="rId3"/>
          <a:stretch>
            <a:fillRect/>
          </a:stretch>
        </p:blipFill>
        <p:spPr>
          <a:xfrm>
            <a:off x="0" y="511121"/>
            <a:ext cx="9144000" cy="1090710"/>
          </a:xfrm>
          <a:prstGeom prst="rect">
            <a:avLst/>
          </a:prstGeom>
        </p:spPr>
      </p:pic>
    </p:spTree>
    <p:extLst>
      <p:ext uri="{BB962C8B-B14F-4D97-AF65-F5344CB8AC3E}">
        <p14:creationId xmlns:p14="http://schemas.microsoft.com/office/powerpoint/2010/main" val="122442323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ommaire 3">
    <p:spTree>
      <p:nvGrpSpPr>
        <p:cNvPr id="1" name=""/>
        <p:cNvGrpSpPr/>
        <p:nvPr/>
      </p:nvGrpSpPr>
      <p:grpSpPr>
        <a:xfrm>
          <a:off x="0" y="0"/>
          <a:ext cx="0" cy="0"/>
          <a:chOff x="0" y="0"/>
          <a:chExt cx="0" cy="0"/>
        </a:xfrm>
      </p:grpSpPr>
      <p:sp>
        <p:nvSpPr>
          <p:cNvPr id="6" name="Rectangle 5"/>
          <p:cNvSpPr/>
          <p:nvPr userDrawn="1"/>
        </p:nvSpPr>
        <p:spPr>
          <a:xfrm>
            <a:off x="-1112" y="1681701"/>
            <a:ext cx="9143999" cy="3438000"/>
          </a:xfrm>
          <a:prstGeom prst="rect">
            <a:avLst/>
          </a:prstGeom>
          <a:solidFill>
            <a:srgbClr val="4E8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Espace réservé du texte 7"/>
          <p:cNvSpPr>
            <a:spLocks noGrp="1"/>
          </p:cNvSpPr>
          <p:nvPr>
            <p:ph type="body" sz="quarter" idx="13" hasCustomPrompt="1"/>
          </p:nvPr>
        </p:nvSpPr>
        <p:spPr>
          <a:xfrm>
            <a:off x="4464005" y="2576168"/>
            <a:ext cx="4061645" cy="1095880"/>
          </a:xfrm>
        </p:spPr>
        <p:txBody>
          <a:bodyPr>
            <a:noAutofit/>
          </a:bodyPr>
          <a:lstStyle>
            <a:lvl1pPr marL="0" indent="0">
              <a:lnSpc>
                <a:spcPct val="100000"/>
              </a:lnSpc>
              <a:buNone/>
              <a:defRPr sz="2000" b="1" i="0" baseline="0">
                <a:solidFill>
                  <a:schemeClr val="bg1"/>
                </a:solidFill>
                <a:latin typeface="Arial" charset="0"/>
                <a:ea typeface="Arial" charset="0"/>
                <a:cs typeface="Arial" charset="0"/>
              </a:defRPr>
            </a:lvl1pPr>
            <a:lvl2pPr marL="457189" indent="0">
              <a:buNone/>
              <a:defRPr/>
            </a:lvl2pPr>
          </a:lstStyle>
          <a:p>
            <a:pPr lvl="0"/>
            <a:r>
              <a:rPr lang="fr-FR" dirty="0"/>
              <a:t>Cliquez ici pour ajouter votre texte dans le modèle de page sommaire</a:t>
            </a:r>
          </a:p>
          <a:p>
            <a:pPr lvl="0"/>
            <a:r>
              <a:rPr lang="fr-FR" dirty="0"/>
              <a:t> </a:t>
            </a:r>
          </a:p>
        </p:txBody>
      </p:sp>
      <p:sp>
        <p:nvSpPr>
          <p:cNvPr id="12" name="Espace réservé du texte 3"/>
          <p:cNvSpPr>
            <a:spLocks noGrp="1"/>
          </p:cNvSpPr>
          <p:nvPr>
            <p:ph type="body" sz="quarter" idx="18" hasCustomPrompt="1"/>
          </p:nvPr>
        </p:nvSpPr>
        <p:spPr>
          <a:xfrm>
            <a:off x="4464005" y="3658788"/>
            <a:ext cx="4066678" cy="1460913"/>
          </a:xfrm>
        </p:spPr>
        <p:txBody>
          <a:bodyPr wrap="square">
            <a:spAutoFit/>
          </a:bodyPr>
          <a:lstStyle>
            <a:lvl3pPr marL="179388" indent="-174625">
              <a:buClr>
                <a:schemeClr val="bg1"/>
              </a:buClr>
              <a:buFont typeface="Arial"/>
              <a:buChar char="•"/>
              <a:tabLst/>
              <a:defRPr sz="1600">
                <a:solidFill>
                  <a:srgbClr val="FFFFFF"/>
                </a:solidFill>
                <a:latin typeface="+mj-lt"/>
              </a:defRPr>
            </a:lvl3pPr>
            <a:lvl4pPr marL="449251" indent="0">
              <a:buNone/>
              <a:defRPr/>
            </a:lvl4pPr>
          </a:lstStyle>
          <a:p>
            <a:pPr lvl="2"/>
            <a:r>
              <a:rPr lang="mr-IN" dirty="0"/>
              <a:t>…</a:t>
            </a:r>
            <a:endParaRPr lang="fr-FR" dirty="0"/>
          </a:p>
          <a:p>
            <a:pPr lvl="2"/>
            <a:r>
              <a:rPr lang="mr-IN" dirty="0"/>
              <a:t>…</a:t>
            </a:r>
            <a:endParaRPr lang="fr-FR" dirty="0"/>
          </a:p>
          <a:p>
            <a:pPr lvl="2"/>
            <a:r>
              <a:rPr lang="mr-IN" dirty="0"/>
              <a:t>…</a:t>
            </a:r>
            <a:endParaRPr lang="fr-FR" dirty="0"/>
          </a:p>
          <a:p>
            <a:pPr lvl="2"/>
            <a:r>
              <a:rPr lang="mr-IN" dirty="0"/>
              <a:t>…</a:t>
            </a:r>
            <a:endParaRPr lang="fr-FR" dirty="0"/>
          </a:p>
          <a:p>
            <a:pPr lvl="2"/>
            <a:r>
              <a:rPr lang="mr-IN" dirty="0"/>
              <a:t>…</a:t>
            </a:r>
            <a:endParaRPr lang="fr-FR" dirty="0"/>
          </a:p>
        </p:txBody>
      </p:sp>
      <p:pic>
        <p:nvPicPr>
          <p:cNvPr id="20" name="Image 19">
            <a:extLst>
              <a:ext uri="{FF2B5EF4-FFF2-40B4-BE49-F238E27FC236}">
                <a16:creationId xmlns:a16="http://schemas.microsoft.com/office/drawing/2014/main" id="{4DD022EF-A83B-3E48-B846-A353B9319294}"/>
              </a:ext>
            </a:extLst>
          </p:cNvPr>
          <p:cNvPicPr>
            <a:picLocks noChangeAspect="1"/>
          </p:cNvPicPr>
          <p:nvPr userDrawn="1"/>
        </p:nvPicPr>
        <p:blipFill>
          <a:blip r:embed="rId2"/>
          <a:stretch>
            <a:fillRect/>
          </a:stretch>
        </p:blipFill>
        <p:spPr>
          <a:xfrm>
            <a:off x="0" y="511121"/>
            <a:ext cx="9144000" cy="1090710"/>
          </a:xfrm>
          <a:prstGeom prst="rect">
            <a:avLst/>
          </a:prstGeom>
        </p:spPr>
      </p:pic>
      <p:pic>
        <p:nvPicPr>
          <p:cNvPr id="5" name="Image 4">
            <a:extLst>
              <a:ext uri="{FF2B5EF4-FFF2-40B4-BE49-F238E27FC236}">
                <a16:creationId xmlns:a16="http://schemas.microsoft.com/office/drawing/2014/main" id="{7E8C4DF4-67DC-DC4B-A933-7DA6800D6439}"/>
              </a:ext>
            </a:extLst>
          </p:cNvPr>
          <p:cNvPicPr>
            <a:picLocks noChangeAspect="1"/>
          </p:cNvPicPr>
          <p:nvPr userDrawn="1"/>
        </p:nvPicPr>
        <p:blipFill>
          <a:blip r:embed="rId3"/>
          <a:stretch>
            <a:fillRect/>
          </a:stretch>
        </p:blipFill>
        <p:spPr>
          <a:xfrm>
            <a:off x="-1" y="1670489"/>
            <a:ext cx="3431023" cy="3473011"/>
          </a:xfrm>
          <a:prstGeom prst="rect">
            <a:avLst/>
          </a:prstGeom>
        </p:spPr>
      </p:pic>
    </p:spTree>
    <p:extLst>
      <p:ext uri="{BB962C8B-B14F-4D97-AF65-F5344CB8AC3E}">
        <p14:creationId xmlns:p14="http://schemas.microsoft.com/office/powerpoint/2010/main" val="34349890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Diapositive de titre">
    <p:bg>
      <p:bgPr>
        <a:solidFill>
          <a:schemeClr val="bg1"/>
        </a:solidFill>
        <a:effectLst/>
      </p:bgPr>
    </p:bg>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D70BC5BC-34C4-D44F-99D9-16D4DA9A4113}"/>
              </a:ext>
            </a:extLst>
          </p:cNvPr>
          <p:cNvSpPr>
            <a:spLocks noGrp="1"/>
          </p:cNvSpPr>
          <p:nvPr>
            <p:ph type="title"/>
          </p:nvPr>
        </p:nvSpPr>
        <p:spPr>
          <a:xfrm>
            <a:off x="628650" y="273848"/>
            <a:ext cx="7560000" cy="535141"/>
          </a:xfrm>
          <a:prstGeom prst="rect">
            <a:avLst/>
          </a:prstGeom>
        </p:spPr>
        <p:txBody>
          <a:bodyPr/>
          <a:lstStyle>
            <a:lvl1pPr>
              <a:defRPr sz="2200" baseline="0">
                <a:solidFill>
                  <a:schemeClr val="tx1"/>
                </a:solidFill>
              </a:defRPr>
            </a:lvl1pPr>
          </a:lstStyle>
          <a:p>
            <a:r>
              <a:rPr lang="fr-FR" dirty="0"/>
              <a:t>Cliquez et modifiez le titre</a:t>
            </a:r>
          </a:p>
        </p:txBody>
      </p:sp>
      <p:sp>
        <p:nvSpPr>
          <p:cNvPr id="30" name="Espace réservé du numéro de diapositive 4">
            <a:extLst>
              <a:ext uri="{FF2B5EF4-FFF2-40B4-BE49-F238E27FC236}">
                <a16:creationId xmlns:a16="http://schemas.microsoft.com/office/drawing/2014/main" id="{B7502F63-9539-0C47-B53E-965F20157E37}"/>
              </a:ext>
            </a:extLst>
          </p:cNvPr>
          <p:cNvSpPr>
            <a:spLocks noGrp="1"/>
          </p:cNvSpPr>
          <p:nvPr>
            <p:ph type="sldNum" sz="quarter" idx="4"/>
          </p:nvPr>
        </p:nvSpPr>
        <p:spPr>
          <a:xfrm>
            <a:off x="8248697" y="4841724"/>
            <a:ext cx="617713" cy="215904"/>
          </a:xfrm>
          <a:prstGeom prst="rect">
            <a:avLst/>
          </a:prstGeom>
        </p:spPr>
        <p:txBody>
          <a:bodyPr rIns="0"/>
          <a:lstStyle>
            <a:lvl1pPr algn="r">
              <a:defRPr sz="900" b="0" i="0">
                <a:solidFill>
                  <a:schemeClr val="bg1"/>
                </a:solidFill>
                <a:latin typeface="+mj-lt"/>
                <a:ea typeface="Calibri" panose="020F0502020204030204" pitchFamily="34" charset="0"/>
                <a:cs typeface="Calibri" panose="020F0502020204030204" pitchFamily="34" charset="0"/>
              </a:defRPr>
            </a:lvl1pPr>
          </a:lstStyle>
          <a:p>
            <a:fld id="{90F7D937-8C47-D949-9B66-03B4793ACCA3}" type="slidenum">
              <a:rPr lang="fr-FR" smtClean="0"/>
              <a:pPr/>
              <a:t>‹N°›</a:t>
            </a:fld>
            <a:endParaRPr lang="fr-FR" dirty="0"/>
          </a:p>
        </p:txBody>
      </p:sp>
      <p:sp>
        <p:nvSpPr>
          <p:cNvPr id="31" name="Espace réservé de la date 2">
            <a:extLst>
              <a:ext uri="{FF2B5EF4-FFF2-40B4-BE49-F238E27FC236}">
                <a16:creationId xmlns:a16="http://schemas.microsoft.com/office/drawing/2014/main" id="{D6794E05-B44D-DB4F-90FF-77545FB902BB}"/>
              </a:ext>
            </a:extLst>
          </p:cNvPr>
          <p:cNvSpPr>
            <a:spLocks noGrp="1"/>
          </p:cNvSpPr>
          <p:nvPr>
            <p:ph type="dt" sz="half" idx="2"/>
          </p:nvPr>
        </p:nvSpPr>
        <p:spPr>
          <a:xfrm>
            <a:off x="7179469" y="4845834"/>
            <a:ext cx="1069228" cy="231097"/>
          </a:xfrm>
          <a:prstGeom prst="rect">
            <a:avLst/>
          </a:prstGeom>
        </p:spPr>
        <p:txBody>
          <a:bodyPr/>
          <a:lstStyle>
            <a:lvl1pPr>
              <a:defRPr sz="900" b="0" i="0">
                <a:solidFill>
                  <a:schemeClr val="bg1"/>
                </a:solidFill>
                <a:latin typeface="+mj-lt"/>
                <a:ea typeface="Calibri" panose="020F0502020204030204" pitchFamily="34" charset="0"/>
                <a:cs typeface="Calibri" panose="020F0502020204030204" pitchFamily="34" charset="0"/>
              </a:defRPr>
            </a:lvl1pPr>
          </a:lstStyle>
          <a:p>
            <a:r>
              <a:rPr lang="fr-FR" dirty="0"/>
              <a:t>03/12/2021</a:t>
            </a:r>
          </a:p>
        </p:txBody>
      </p:sp>
      <p:sp>
        <p:nvSpPr>
          <p:cNvPr id="32" name="Footer Placeholder 5">
            <a:extLst>
              <a:ext uri="{FF2B5EF4-FFF2-40B4-BE49-F238E27FC236}">
                <a16:creationId xmlns:a16="http://schemas.microsoft.com/office/drawing/2014/main" id="{1D9E26DE-7D02-144C-AB8A-39B22EA09975}"/>
              </a:ext>
            </a:extLst>
          </p:cNvPr>
          <p:cNvSpPr>
            <a:spLocks noGrp="1"/>
          </p:cNvSpPr>
          <p:nvPr>
            <p:ph type="ftr" sz="quarter" idx="3"/>
          </p:nvPr>
        </p:nvSpPr>
        <p:spPr>
          <a:xfrm>
            <a:off x="169101" y="4842930"/>
            <a:ext cx="3568327" cy="252429"/>
          </a:xfrm>
          <a:prstGeom prst="rect">
            <a:avLst/>
          </a:prstGeom>
        </p:spPr>
        <p:txBody>
          <a:bodyPr/>
          <a:lstStyle>
            <a:lvl1pPr>
              <a:defRPr sz="1000" b="0" i="0">
                <a:solidFill>
                  <a:schemeClr val="bg1"/>
                </a:solidFill>
                <a:latin typeface="+mj-lt"/>
                <a:ea typeface="Calibri" panose="020F0502020204030204" pitchFamily="34" charset="0"/>
                <a:cs typeface="Calibri" panose="020F0502020204030204" pitchFamily="34" charset="0"/>
              </a:defRPr>
            </a:lvl1pPr>
          </a:lstStyle>
          <a:p>
            <a:r>
              <a:rPr lang="fr-FR" dirty="0"/>
              <a:t>Titre</a:t>
            </a:r>
          </a:p>
        </p:txBody>
      </p:sp>
      <p:sp>
        <p:nvSpPr>
          <p:cNvPr id="7" name="Text Placeholder 2">
            <a:extLst>
              <a:ext uri="{FF2B5EF4-FFF2-40B4-BE49-F238E27FC236}">
                <a16:creationId xmlns:a16="http://schemas.microsoft.com/office/drawing/2014/main" id="{D17F59E5-8290-1847-BBD5-3421A5F9CD71}"/>
              </a:ext>
            </a:extLst>
          </p:cNvPr>
          <p:cNvSpPr>
            <a:spLocks noGrp="1"/>
          </p:cNvSpPr>
          <p:nvPr>
            <p:ph idx="1"/>
          </p:nvPr>
        </p:nvSpPr>
        <p:spPr>
          <a:xfrm>
            <a:off x="628650" y="1123951"/>
            <a:ext cx="7886700" cy="31623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	</a:t>
            </a:r>
          </a:p>
        </p:txBody>
      </p:sp>
    </p:spTree>
    <p:extLst>
      <p:ext uri="{BB962C8B-B14F-4D97-AF65-F5344CB8AC3E}">
        <p14:creationId xmlns:p14="http://schemas.microsoft.com/office/powerpoint/2010/main" val="9806346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99200" y="273848"/>
            <a:ext cx="7560000" cy="535141"/>
          </a:xfrm>
          <a:prstGeom prst="rect">
            <a:avLst/>
          </a:prstGeom>
        </p:spPr>
        <p:txBody>
          <a:bodyPr/>
          <a:lstStyle>
            <a:lvl1pPr>
              <a:defRPr sz="2200" baseline="0">
                <a:solidFill>
                  <a:schemeClr val="tx1"/>
                </a:solidFill>
              </a:defRPr>
            </a:lvl1pPr>
          </a:lstStyle>
          <a:p>
            <a:r>
              <a:rPr lang="fr-FR" dirty="0"/>
              <a:t>Cliquez et modifiez le titre</a:t>
            </a:r>
          </a:p>
        </p:txBody>
      </p:sp>
      <p:sp>
        <p:nvSpPr>
          <p:cNvPr id="6" name="Espace réservé du numéro de diapositive 4">
            <a:extLst>
              <a:ext uri="{FF2B5EF4-FFF2-40B4-BE49-F238E27FC236}">
                <a16:creationId xmlns:a16="http://schemas.microsoft.com/office/drawing/2014/main" id="{BB6A6B0A-5718-3046-AEC2-E1D5E0CBF1D3}"/>
              </a:ext>
            </a:extLst>
          </p:cNvPr>
          <p:cNvSpPr>
            <a:spLocks noGrp="1"/>
          </p:cNvSpPr>
          <p:nvPr>
            <p:ph type="sldNum" sz="quarter" idx="4"/>
          </p:nvPr>
        </p:nvSpPr>
        <p:spPr>
          <a:xfrm>
            <a:off x="8248697" y="4841724"/>
            <a:ext cx="617713" cy="215904"/>
          </a:xfrm>
          <a:prstGeom prst="rect">
            <a:avLst/>
          </a:prstGeom>
        </p:spPr>
        <p:txBody>
          <a:bodyPr rIns="0"/>
          <a:lstStyle>
            <a:lvl1pPr algn="r">
              <a:defRPr sz="900" b="0" i="0">
                <a:solidFill>
                  <a:srgbClr val="FFFFFF"/>
                </a:solidFill>
                <a:latin typeface="+mj-lt"/>
                <a:ea typeface="Calibri" panose="020F0502020204030204" pitchFamily="34" charset="0"/>
                <a:cs typeface="Calibri" panose="020F0502020204030204" pitchFamily="34" charset="0"/>
              </a:defRPr>
            </a:lvl1pPr>
          </a:lstStyle>
          <a:p>
            <a:fld id="{90F7D937-8C47-D949-9B66-03B4793ACCA3}" type="slidenum">
              <a:rPr lang="fr-FR" smtClean="0"/>
              <a:pPr/>
              <a:t>‹N°›</a:t>
            </a:fld>
            <a:endParaRPr lang="fr-FR" dirty="0"/>
          </a:p>
        </p:txBody>
      </p:sp>
      <p:sp>
        <p:nvSpPr>
          <p:cNvPr id="7" name="Espace réservé de la date 2">
            <a:extLst>
              <a:ext uri="{FF2B5EF4-FFF2-40B4-BE49-F238E27FC236}">
                <a16:creationId xmlns:a16="http://schemas.microsoft.com/office/drawing/2014/main" id="{21D5D71C-04E7-A34C-96F8-4AF7DFC1DA53}"/>
              </a:ext>
            </a:extLst>
          </p:cNvPr>
          <p:cNvSpPr>
            <a:spLocks noGrp="1"/>
          </p:cNvSpPr>
          <p:nvPr>
            <p:ph type="dt" sz="half" idx="2"/>
          </p:nvPr>
        </p:nvSpPr>
        <p:spPr>
          <a:xfrm>
            <a:off x="7179469" y="4845834"/>
            <a:ext cx="1069228" cy="231097"/>
          </a:xfrm>
          <a:prstGeom prst="rect">
            <a:avLst/>
          </a:prstGeom>
        </p:spPr>
        <p:txBody>
          <a:bodyPr/>
          <a:lstStyle>
            <a:lvl1pPr>
              <a:defRPr sz="900" b="0" i="0">
                <a:solidFill>
                  <a:srgbClr val="FFFFFF"/>
                </a:solidFill>
                <a:latin typeface="+mj-lt"/>
                <a:ea typeface="Calibri" panose="020F0502020204030204" pitchFamily="34" charset="0"/>
                <a:cs typeface="Calibri" panose="020F0502020204030204" pitchFamily="34" charset="0"/>
              </a:defRPr>
            </a:lvl1pPr>
          </a:lstStyle>
          <a:p>
            <a:r>
              <a:rPr lang="fr-FR" dirty="0"/>
              <a:t>03/12/2021</a:t>
            </a:r>
          </a:p>
        </p:txBody>
      </p:sp>
      <p:sp>
        <p:nvSpPr>
          <p:cNvPr id="8" name="Footer Placeholder 5">
            <a:extLst>
              <a:ext uri="{FF2B5EF4-FFF2-40B4-BE49-F238E27FC236}">
                <a16:creationId xmlns:a16="http://schemas.microsoft.com/office/drawing/2014/main" id="{B3FFB276-9AFB-F948-80E6-443565C88247}"/>
              </a:ext>
            </a:extLst>
          </p:cNvPr>
          <p:cNvSpPr>
            <a:spLocks noGrp="1"/>
          </p:cNvSpPr>
          <p:nvPr>
            <p:ph type="ftr" sz="quarter" idx="3"/>
          </p:nvPr>
        </p:nvSpPr>
        <p:spPr>
          <a:xfrm>
            <a:off x="169101" y="4842930"/>
            <a:ext cx="3568327" cy="252429"/>
          </a:xfrm>
          <a:prstGeom prst="rect">
            <a:avLst/>
          </a:prstGeom>
        </p:spPr>
        <p:txBody>
          <a:bodyPr/>
          <a:lstStyle>
            <a:lvl1pPr>
              <a:defRPr sz="1000" b="0" i="0">
                <a:solidFill>
                  <a:schemeClr val="bg1"/>
                </a:solidFill>
                <a:latin typeface="+mj-lt"/>
                <a:ea typeface="Calibri" panose="020F0502020204030204" pitchFamily="34" charset="0"/>
                <a:cs typeface="Calibri" panose="020F0502020204030204" pitchFamily="34" charset="0"/>
              </a:defRPr>
            </a:lvl1pPr>
          </a:lstStyle>
          <a:p>
            <a:r>
              <a:rPr lang="fr-FR" dirty="0"/>
              <a:t>Titre</a:t>
            </a:r>
          </a:p>
        </p:txBody>
      </p:sp>
      <p:sp>
        <p:nvSpPr>
          <p:cNvPr id="11" name="Espace réservé du texte 3">
            <a:extLst>
              <a:ext uri="{FF2B5EF4-FFF2-40B4-BE49-F238E27FC236}">
                <a16:creationId xmlns:a16="http://schemas.microsoft.com/office/drawing/2014/main" id="{70BE2FA2-B95D-F642-8E52-029898971DCD}"/>
              </a:ext>
            </a:extLst>
          </p:cNvPr>
          <p:cNvSpPr>
            <a:spLocks noGrp="1"/>
          </p:cNvSpPr>
          <p:nvPr>
            <p:ph type="body" sz="quarter" idx="13" hasCustomPrompt="1"/>
          </p:nvPr>
        </p:nvSpPr>
        <p:spPr>
          <a:xfrm>
            <a:off x="799200" y="989999"/>
            <a:ext cx="7560000" cy="3692614"/>
          </a:xfrm>
        </p:spPr>
        <p:txBody>
          <a:bodyPr/>
          <a:lstStyle>
            <a:lvl1pPr marL="0" indent="0">
              <a:spcBef>
                <a:spcPts val="1200"/>
              </a:spcBef>
              <a:buClr>
                <a:srgbClr val="001C56"/>
              </a:buClr>
              <a:buFont typeface="+mj-lt"/>
              <a:buNone/>
              <a:defRPr sz="1800" b="1">
                <a:solidFill>
                  <a:srgbClr val="424242"/>
                </a:solidFill>
                <a:latin typeface="+mj-lt"/>
              </a:defRPr>
            </a:lvl1pPr>
            <a:lvl2pPr marL="222250" indent="0">
              <a:buClr>
                <a:srgbClr val="001C56"/>
              </a:buClr>
              <a:buFont typeface="+mj-lt"/>
              <a:buNone/>
              <a:defRPr>
                <a:solidFill>
                  <a:srgbClr val="424242"/>
                </a:solidFill>
                <a:latin typeface="+mj-lt"/>
              </a:defRPr>
            </a:lvl2pPr>
            <a:lvl3pPr marL="446087" indent="0">
              <a:buClr>
                <a:srgbClr val="001C56"/>
              </a:buClr>
              <a:buFont typeface="+mj-lt"/>
              <a:buNone/>
              <a:defRPr sz="1400">
                <a:solidFill>
                  <a:srgbClr val="424242"/>
                </a:solidFill>
                <a:latin typeface="+mj-lt"/>
              </a:defRPr>
            </a:lvl3pPr>
            <a:lvl4pPr marL="622300" indent="0">
              <a:buClr>
                <a:srgbClr val="001C56"/>
              </a:buClr>
              <a:buFont typeface="+mj-lt"/>
              <a:buNone/>
              <a:defRPr sz="1200">
                <a:solidFill>
                  <a:srgbClr val="424242"/>
                </a:solidFill>
                <a:latin typeface="+mj-lt"/>
              </a:defRPr>
            </a:lvl4pPr>
            <a:lvl5pPr>
              <a:defRPr sz="2000" i="0">
                <a:solidFill>
                  <a:srgbClr val="424242"/>
                </a:solidFill>
                <a:latin typeface="+mn-lt"/>
              </a:defRPr>
            </a:lvl5pPr>
          </a:lstStyle>
          <a:p>
            <a:pPr lvl="0"/>
            <a:r>
              <a:rPr lang="fr-FR" dirty="0"/>
              <a:t> Cliquez pour modifier les styles du texte du masque</a:t>
            </a:r>
          </a:p>
        </p:txBody>
      </p:sp>
    </p:spTree>
    <p:extLst>
      <p:ext uri="{BB962C8B-B14F-4D97-AF65-F5344CB8AC3E}">
        <p14:creationId xmlns:p14="http://schemas.microsoft.com/office/powerpoint/2010/main" val="207384211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apositive de titre">
    <p:bg>
      <p:bgPr>
        <a:solidFill>
          <a:schemeClr val="bg1"/>
        </a:solidFill>
        <a:effectLst/>
      </p:bgPr>
    </p:bg>
    <p:spTree>
      <p:nvGrpSpPr>
        <p:cNvPr id="1" name=""/>
        <p:cNvGrpSpPr/>
        <p:nvPr/>
      </p:nvGrpSpPr>
      <p:grpSpPr>
        <a:xfrm>
          <a:off x="0" y="0"/>
          <a:ext cx="0" cy="0"/>
          <a:chOff x="0" y="0"/>
          <a:chExt cx="0" cy="0"/>
        </a:xfrm>
      </p:grpSpPr>
      <p:sp>
        <p:nvSpPr>
          <p:cNvPr id="15" name="Espace réservé du numéro de diapositive 4">
            <a:extLst>
              <a:ext uri="{FF2B5EF4-FFF2-40B4-BE49-F238E27FC236}">
                <a16:creationId xmlns:a16="http://schemas.microsoft.com/office/drawing/2014/main" id="{CD04FEAF-3A1D-8944-AD6F-2CFF7471BCC3}"/>
              </a:ext>
            </a:extLst>
          </p:cNvPr>
          <p:cNvSpPr>
            <a:spLocks noGrp="1"/>
          </p:cNvSpPr>
          <p:nvPr>
            <p:ph type="sldNum" sz="quarter" idx="4"/>
          </p:nvPr>
        </p:nvSpPr>
        <p:spPr>
          <a:xfrm>
            <a:off x="8248697" y="4841724"/>
            <a:ext cx="617713" cy="215904"/>
          </a:xfrm>
          <a:prstGeom prst="rect">
            <a:avLst/>
          </a:prstGeom>
        </p:spPr>
        <p:txBody>
          <a:bodyPr rIns="0"/>
          <a:lstStyle>
            <a:lvl1pPr algn="r">
              <a:defRPr sz="900" b="0" i="0">
                <a:solidFill>
                  <a:srgbClr val="FFFFFF"/>
                </a:solidFill>
                <a:latin typeface="+mj-lt"/>
                <a:ea typeface="Calibri" panose="020F0502020204030204" pitchFamily="34" charset="0"/>
                <a:cs typeface="Calibri" panose="020F0502020204030204" pitchFamily="34" charset="0"/>
              </a:defRPr>
            </a:lvl1pPr>
          </a:lstStyle>
          <a:p>
            <a:fld id="{90F7D937-8C47-D949-9B66-03B4793ACCA3}" type="slidenum">
              <a:rPr lang="fr-FR" smtClean="0"/>
              <a:pPr/>
              <a:t>‹N°›</a:t>
            </a:fld>
            <a:endParaRPr lang="fr-FR" dirty="0"/>
          </a:p>
        </p:txBody>
      </p:sp>
      <p:sp>
        <p:nvSpPr>
          <p:cNvPr id="17" name="Footer Placeholder 5">
            <a:extLst>
              <a:ext uri="{FF2B5EF4-FFF2-40B4-BE49-F238E27FC236}">
                <a16:creationId xmlns:a16="http://schemas.microsoft.com/office/drawing/2014/main" id="{A333377C-1EE1-A843-9D07-3983C8FD686F}"/>
              </a:ext>
            </a:extLst>
          </p:cNvPr>
          <p:cNvSpPr>
            <a:spLocks noGrp="1"/>
          </p:cNvSpPr>
          <p:nvPr>
            <p:ph type="ftr" sz="quarter" idx="3"/>
          </p:nvPr>
        </p:nvSpPr>
        <p:spPr>
          <a:xfrm>
            <a:off x="169101" y="4842930"/>
            <a:ext cx="3568327" cy="252429"/>
          </a:xfrm>
          <a:prstGeom prst="rect">
            <a:avLst/>
          </a:prstGeom>
        </p:spPr>
        <p:txBody>
          <a:bodyPr/>
          <a:lstStyle>
            <a:lvl1pPr>
              <a:defRPr sz="1000" b="0" i="0">
                <a:solidFill>
                  <a:schemeClr val="bg1"/>
                </a:solidFill>
                <a:latin typeface="+mj-lt"/>
                <a:ea typeface="Calibri" panose="020F0502020204030204" pitchFamily="34" charset="0"/>
                <a:cs typeface="Calibri" panose="020F0502020204030204" pitchFamily="34" charset="0"/>
              </a:defRPr>
            </a:lvl1pPr>
          </a:lstStyle>
          <a:p>
            <a:r>
              <a:rPr lang="fr-FR" dirty="0"/>
              <a:t>Journées ou rencontre (?) science et société</a:t>
            </a:r>
          </a:p>
        </p:txBody>
      </p:sp>
      <p:sp>
        <p:nvSpPr>
          <p:cNvPr id="18" name="Espace réservé de la date 2">
            <a:extLst>
              <a:ext uri="{FF2B5EF4-FFF2-40B4-BE49-F238E27FC236}">
                <a16:creationId xmlns:a16="http://schemas.microsoft.com/office/drawing/2014/main" id="{1231AD75-83D5-6640-92DF-C73E485B8799}"/>
              </a:ext>
            </a:extLst>
          </p:cNvPr>
          <p:cNvSpPr>
            <a:spLocks noGrp="1"/>
          </p:cNvSpPr>
          <p:nvPr>
            <p:ph type="dt" sz="half" idx="2"/>
          </p:nvPr>
        </p:nvSpPr>
        <p:spPr>
          <a:xfrm>
            <a:off x="7179469" y="4845834"/>
            <a:ext cx="1069228" cy="231097"/>
          </a:xfrm>
          <a:prstGeom prst="rect">
            <a:avLst/>
          </a:prstGeom>
        </p:spPr>
        <p:txBody>
          <a:bodyPr/>
          <a:lstStyle>
            <a:lvl1pPr>
              <a:defRPr sz="900" b="0" i="0">
                <a:solidFill>
                  <a:srgbClr val="FFFFFF"/>
                </a:solidFill>
                <a:latin typeface="+mj-lt"/>
                <a:ea typeface="Calibri" panose="020F0502020204030204" pitchFamily="34" charset="0"/>
                <a:cs typeface="Calibri" panose="020F0502020204030204" pitchFamily="34" charset="0"/>
              </a:defRPr>
            </a:lvl1pPr>
          </a:lstStyle>
          <a:p>
            <a:r>
              <a:rPr lang="fr-FR"/>
              <a:t>30 juin 2021</a:t>
            </a:r>
            <a:endParaRPr lang="fr-FR" dirty="0"/>
          </a:p>
        </p:txBody>
      </p:sp>
      <p:sp>
        <p:nvSpPr>
          <p:cNvPr id="8" name="Rectangle 7"/>
          <p:cNvSpPr/>
          <p:nvPr userDrawn="1"/>
        </p:nvSpPr>
        <p:spPr>
          <a:xfrm>
            <a:off x="1" y="2586228"/>
            <a:ext cx="9144000" cy="2557272"/>
          </a:xfrm>
          <a:prstGeom prst="rect">
            <a:avLst/>
          </a:prstGeom>
          <a:solidFill>
            <a:srgbClr val="C3EB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Subtitle 2"/>
          <p:cNvSpPr>
            <a:spLocks noGrp="1"/>
          </p:cNvSpPr>
          <p:nvPr>
            <p:ph type="subTitle" idx="1"/>
          </p:nvPr>
        </p:nvSpPr>
        <p:spPr>
          <a:xfrm>
            <a:off x="4470914" y="3645160"/>
            <a:ext cx="3709825" cy="740658"/>
          </a:xfrm>
        </p:spPr>
        <p:txBody>
          <a:bodyPr tIns="46800">
            <a:normAutofit/>
          </a:bodyPr>
          <a:lstStyle>
            <a:lvl1pPr marL="0" indent="0" algn="l">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Cliquez pour modifier le style des sous-titres du masque</a:t>
            </a:r>
            <a:endParaRPr lang="en-US" dirty="0"/>
          </a:p>
        </p:txBody>
      </p:sp>
      <p:sp>
        <p:nvSpPr>
          <p:cNvPr id="4" name="Title 1"/>
          <p:cNvSpPr>
            <a:spLocks noGrp="1"/>
          </p:cNvSpPr>
          <p:nvPr>
            <p:ph type="ctrTitle" hasCustomPrompt="1"/>
          </p:nvPr>
        </p:nvSpPr>
        <p:spPr>
          <a:xfrm>
            <a:off x="4470980" y="2918274"/>
            <a:ext cx="3702779" cy="720000"/>
          </a:xfrm>
          <a:prstGeom prst="rect">
            <a:avLst/>
          </a:prstGeom>
        </p:spPr>
        <p:txBody>
          <a:bodyPr tIns="46800" anchor="t" anchorCtr="0">
            <a:normAutofit/>
          </a:bodyPr>
          <a:lstStyle>
            <a:lvl1pPr algn="l">
              <a:defRPr sz="2000" baseline="0">
                <a:solidFill>
                  <a:schemeClr val="tx1"/>
                </a:solidFill>
              </a:defRPr>
            </a:lvl1pPr>
          </a:lstStyle>
          <a:p>
            <a:r>
              <a:rPr lang="fr-FR" dirty="0"/>
              <a:t>Cliquez et modifiez le titre en Arial 20 gras</a:t>
            </a:r>
            <a:endParaRPr lang="en-US" dirty="0"/>
          </a:p>
        </p:txBody>
      </p:sp>
      <p:pic>
        <p:nvPicPr>
          <p:cNvPr id="12" name="Image 11">
            <a:extLst>
              <a:ext uri="{FF2B5EF4-FFF2-40B4-BE49-F238E27FC236}">
                <a16:creationId xmlns:a16="http://schemas.microsoft.com/office/drawing/2014/main" id="{7C83BF0F-947E-F64B-AE1D-0E13DAD85E0F}"/>
              </a:ext>
            </a:extLst>
          </p:cNvPr>
          <p:cNvPicPr>
            <a:picLocks noChangeAspect="1"/>
          </p:cNvPicPr>
          <p:nvPr userDrawn="1"/>
        </p:nvPicPr>
        <p:blipFill>
          <a:blip r:embed="rId2"/>
          <a:stretch>
            <a:fillRect/>
          </a:stretch>
        </p:blipFill>
        <p:spPr>
          <a:xfrm>
            <a:off x="0" y="511121"/>
            <a:ext cx="9144000" cy="1090710"/>
          </a:xfrm>
          <a:prstGeom prst="rect">
            <a:avLst/>
          </a:prstGeom>
        </p:spPr>
      </p:pic>
    </p:spTree>
    <p:extLst>
      <p:ext uri="{BB962C8B-B14F-4D97-AF65-F5344CB8AC3E}">
        <p14:creationId xmlns:p14="http://schemas.microsoft.com/office/powerpoint/2010/main" val="38734533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3">
    <p:spTree>
      <p:nvGrpSpPr>
        <p:cNvPr id="1" name=""/>
        <p:cNvGrpSpPr/>
        <p:nvPr/>
      </p:nvGrpSpPr>
      <p:grpSpPr>
        <a:xfrm>
          <a:off x="0" y="0"/>
          <a:ext cx="0" cy="0"/>
          <a:chOff x="0" y="0"/>
          <a:chExt cx="0" cy="0"/>
        </a:xfrm>
      </p:grpSpPr>
      <p:pic>
        <p:nvPicPr>
          <p:cNvPr id="16" name="Image 15" descr="logo-inserm-reserve-sans.png">
            <a:extLst>
              <a:ext uri="{FF2B5EF4-FFF2-40B4-BE49-F238E27FC236}">
                <a16:creationId xmlns:a16="http://schemas.microsoft.com/office/drawing/2014/main" id="{5955E68D-205E-4D41-B5C9-FC36B03C64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2176" y="4798188"/>
            <a:ext cx="1077766" cy="395053"/>
          </a:xfrm>
          <a:prstGeom prst="rect">
            <a:avLst/>
          </a:prstGeom>
        </p:spPr>
      </p:pic>
      <p:sp>
        <p:nvSpPr>
          <p:cNvPr id="17" name="Espace réservé du numéro de diapositive 4">
            <a:extLst>
              <a:ext uri="{FF2B5EF4-FFF2-40B4-BE49-F238E27FC236}">
                <a16:creationId xmlns:a16="http://schemas.microsoft.com/office/drawing/2014/main" id="{4C7ABDAD-CA08-E247-BC75-6D6E59D24DD1}"/>
              </a:ext>
            </a:extLst>
          </p:cNvPr>
          <p:cNvSpPr>
            <a:spLocks noGrp="1"/>
          </p:cNvSpPr>
          <p:nvPr>
            <p:ph type="sldNum" sz="quarter" idx="4"/>
          </p:nvPr>
        </p:nvSpPr>
        <p:spPr>
          <a:xfrm>
            <a:off x="8248697" y="4841724"/>
            <a:ext cx="617713" cy="215904"/>
          </a:xfrm>
          <a:prstGeom prst="rect">
            <a:avLst/>
          </a:prstGeom>
        </p:spPr>
        <p:txBody>
          <a:bodyPr rIns="0"/>
          <a:lstStyle>
            <a:lvl1pPr algn="r">
              <a:defRPr sz="900" b="0" i="0">
                <a:solidFill>
                  <a:srgbClr val="FFFFFF"/>
                </a:solidFill>
                <a:latin typeface="+mj-lt"/>
                <a:ea typeface="Calibri" panose="020F0502020204030204" pitchFamily="34" charset="0"/>
                <a:cs typeface="Calibri" panose="020F0502020204030204" pitchFamily="34" charset="0"/>
              </a:defRPr>
            </a:lvl1pPr>
          </a:lstStyle>
          <a:p>
            <a:fld id="{90F7D937-8C47-D949-9B66-03B4793ACCA3}" type="slidenum">
              <a:rPr lang="fr-FR" smtClean="0"/>
              <a:pPr/>
              <a:t>‹N°›</a:t>
            </a:fld>
            <a:endParaRPr lang="fr-FR" dirty="0"/>
          </a:p>
        </p:txBody>
      </p:sp>
      <p:sp>
        <p:nvSpPr>
          <p:cNvPr id="18" name="Espace réservé de la date 2">
            <a:extLst>
              <a:ext uri="{FF2B5EF4-FFF2-40B4-BE49-F238E27FC236}">
                <a16:creationId xmlns:a16="http://schemas.microsoft.com/office/drawing/2014/main" id="{3DDB55A3-1FA1-E64A-91EA-5BC015BEA57A}"/>
              </a:ext>
            </a:extLst>
          </p:cNvPr>
          <p:cNvSpPr>
            <a:spLocks noGrp="1"/>
          </p:cNvSpPr>
          <p:nvPr>
            <p:ph type="dt" sz="half" idx="2"/>
          </p:nvPr>
        </p:nvSpPr>
        <p:spPr>
          <a:xfrm>
            <a:off x="7179469" y="4845834"/>
            <a:ext cx="1069228" cy="231097"/>
          </a:xfrm>
          <a:prstGeom prst="rect">
            <a:avLst/>
          </a:prstGeom>
        </p:spPr>
        <p:txBody>
          <a:bodyPr/>
          <a:lstStyle>
            <a:lvl1pPr>
              <a:defRPr sz="900" b="0" i="0">
                <a:solidFill>
                  <a:srgbClr val="FFFFFF"/>
                </a:solidFill>
                <a:latin typeface="+mj-lt"/>
                <a:ea typeface="Calibri" panose="020F0502020204030204" pitchFamily="34" charset="0"/>
                <a:cs typeface="Calibri" panose="020F0502020204030204" pitchFamily="34" charset="0"/>
              </a:defRPr>
            </a:lvl1pPr>
          </a:lstStyle>
          <a:p>
            <a:r>
              <a:rPr lang="fr-FR"/>
              <a:t>30 juin 2021</a:t>
            </a:r>
            <a:endParaRPr lang="fr-FR" dirty="0"/>
          </a:p>
        </p:txBody>
      </p:sp>
      <p:sp>
        <p:nvSpPr>
          <p:cNvPr id="19" name="Footer Placeholder 5">
            <a:extLst>
              <a:ext uri="{FF2B5EF4-FFF2-40B4-BE49-F238E27FC236}">
                <a16:creationId xmlns:a16="http://schemas.microsoft.com/office/drawing/2014/main" id="{91A5E416-D0D2-5048-9810-3FF925645943}"/>
              </a:ext>
            </a:extLst>
          </p:cNvPr>
          <p:cNvSpPr>
            <a:spLocks noGrp="1"/>
          </p:cNvSpPr>
          <p:nvPr>
            <p:ph type="ftr" sz="quarter" idx="3"/>
          </p:nvPr>
        </p:nvSpPr>
        <p:spPr>
          <a:xfrm>
            <a:off x="169101" y="4842930"/>
            <a:ext cx="3568327" cy="252429"/>
          </a:xfrm>
          <a:prstGeom prst="rect">
            <a:avLst/>
          </a:prstGeom>
        </p:spPr>
        <p:txBody>
          <a:bodyPr/>
          <a:lstStyle>
            <a:lvl1pPr>
              <a:defRPr sz="1000" b="0" i="0">
                <a:solidFill>
                  <a:schemeClr val="bg1"/>
                </a:solidFill>
                <a:latin typeface="+mj-lt"/>
                <a:ea typeface="Calibri" panose="020F0502020204030204" pitchFamily="34" charset="0"/>
                <a:cs typeface="Calibri" panose="020F0502020204030204" pitchFamily="34" charset="0"/>
              </a:defRPr>
            </a:lvl1pPr>
          </a:lstStyle>
          <a:p>
            <a:r>
              <a:rPr lang="fr-FR" dirty="0"/>
              <a:t>Pesticides et effets sur la santé : nouvelles données</a:t>
            </a:r>
          </a:p>
        </p:txBody>
      </p:sp>
      <p:sp>
        <p:nvSpPr>
          <p:cNvPr id="6" name="Rectangle 5"/>
          <p:cNvSpPr/>
          <p:nvPr userDrawn="1"/>
        </p:nvSpPr>
        <p:spPr>
          <a:xfrm>
            <a:off x="-1112" y="1738344"/>
            <a:ext cx="9143999" cy="3438000"/>
          </a:xfrm>
          <a:prstGeom prst="rect">
            <a:avLst/>
          </a:prstGeom>
          <a:solidFill>
            <a:srgbClr val="C3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Espace réservé du texte 7"/>
          <p:cNvSpPr>
            <a:spLocks noGrp="1"/>
          </p:cNvSpPr>
          <p:nvPr>
            <p:ph type="body" sz="quarter" idx="13" hasCustomPrompt="1"/>
          </p:nvPr>
        </p:nvSpPr>
        <p:spPr>
          <a:xfrm>
            <a:off x="4464005" y="1867972"/>
            <a:ext cx="4061645" cy="1095880"/>
          </a:xfrm>
        </p:spPr>
        <p:txBody>
          <a:bodyPr>
            <a:noAutofit/>
          </a:bodyPr>
          <a:lstStyle>
            <a:lvl1pPr marL="0" indent="0">
              <a:lnSpc>
                <a:spcPct val="100000"/>
              </a:lnSpc>
              <a:buNone/>
              <a:defRPr sz="2000" b="1" i="0" baseline="0">
                <a:solidFill>
                  <a:schemeClr val="tx1"/>
                </a:solidFill>
                <a:latin typeface="Arial" charset="0"/>
                <a:ea typeface="Arial" charset="0"/>
                <a:cs typeface="Arial" charset="0"/>
              </a:defRPr>
            </a:lvl1pPr>
            <a:lvl2pPr marL="457189" indent="0">
              <a:buNone/>
              <a:defRPr/>
            </a:lvl2pPr>
          </a:lstStyle>
          <a:p>
            <a:pPr lvl="0"/>
            <a:r>
              <a:rPr lang="fr-FR" dirty="0"/>
              <a:t>Cliquez ici pour ajouter votre texte dans le modèle de page sommaire</a:t>
            </a:r>
          </a:p>
          <a:p>
            <a:pPr lvl="0"/>
            <a:r>
              <a:rPr lang="fr-FR" dirty="0"/>
              <a:t> </a:t>
            </a:r>
          </a:p>
        </p:txBody>
      </p:sp>
      <p:sp>
        <p:nvSpPr>
          <p:cNvPr id="12" name="Espace réservé du texte 3"/>
          <p:cNvSpPr>
            <a:spLocks noGrp="1"/>
          </p:cNvSpPr>
          <p:nvPr>
            <p:ph type="body" sz="quarter" idx="18" hasCustomPrompt="1"/>
          </p:nvPr>
        </p:nvSpPr>
        <p:spPr>
          <a:xfrm>
            <a:off x="4464005" y="2950592"/>
            <a:ext cx="4066678" cy="1460913"/>
          </a:xfrm>
        </p:spPr>
        <p:txBody>
          <a:bodyPr wrap="square">
            <a:spAutoFit/>
          </a:bodyPr>
          <a:lstStyle>
            <a:lvl3pPr marL="179388" indent="-174625">
              <a:buClr>
                <a:schemeClr val="tx1"/>
              </a:buClr>
              <a:buFont typeface="Arial"/>
              <a:buChar char="•"/>
              <a:tabLst/>
              <a:defRPr sz="1600">
                <a:solidFill>
                  <a:schemeClr val="tx1"/>
                </a:solidFill>
                <a:latin typeface="+mj-lt"/>
              </a:defRPr>
            </a:lvl3pPr>
            <a:lvl4pPr marL="449251" indent="0">
              <a:buNone/>
              <a:defRPr/>
            </a:lvl4pPr>
          </a:lstStyle>
          <a:p>
            <a:pPr lvl="2"/>
            <a:r>
              <a:rPr lang="mr-IN" dirty="0"/>
              <a:t>…</a:t>
            </a:r>
            <a:endParaRPr lang="fr-FR" dirty="0"/>
          </a:p>
          <a:p>
            <a:pPr lvl="2"/>
            <a:r>
              <a:rPr lang="mr-IN" dirty="0"/>
              <a:t>…</a:t>
            </a:r>
            <a:endParaRPr lang="fr-FR" dirty="0"/>
          </a:p>
          <a:p>
            <a:pPr lvl="2"/>
            <a:r>
              <a:rPr lang="mr-IN" dirty="0"/>
              <a:t>…</a:t>
            </a:r>
            <a:endParaRPr lang="fr-FR" dirty="0"/>
          </a:p>
          <a:p>
            <a:pPr lvl="2"/>
            <a:r>
              <a:rPr lang="mr-IN" dirty="0"/>
              <a:t>…</a:t>
            </a:r>
            <a:endParaRPr lang="fr-FR" dirty="0"/>
          </a:p>
          <a:p>
            <a:pPr lvl="2"/>
            <a:r>
              <a:rPr lang="mr-IN" dirty="0"/>
              <a:t>…</a:t>
            </a:r>
            <a:endParaRPr lang="fr-FR" dirty="0"/>
          </a:p>
        </p:txBody>
      </p:sp>
      <p:pic>
        <p:nvPicPr>
          <p:cNvPr id="20" name="Image 19">
            <a:extLst>
              <a:ext uri="{FF2B5EF4-FFF2-40B4-BE49-F238E27FC236}">
                <a16:creationId xmlns:a16="http://schemas.microsoft.com/office/drawing/2014/main" id="{4DD022EF-A83B-3E48-B846-A353B9319294}"/>
              </a:ext>
            </a:extLst>
          </p:cNvPr>
          <p:cNvPicPr>
            <a:picLocks noChangeAspect="1"/>
          </p:cNvPicPr>
          <p:nvPr userDrawn="1"/>
        </p:nvPicPr>
        <p:blipFill>
          <a:blip r:embed="rId3"/>
          <a:stretch>
            <a:fillRect/>
          </a:stretch>
        </p:blipFill>
        <p:spPr>
          <a:xfrm>
            <a:off x="0" y="511121"/>
            <a:ext cx="9144000" cy="1090710"/>
          </a:xfrm>
          <a:prstGeom prst="rect">
            <a:avLst/>
          </a:prstGeom>
        </p:spPr>
      </p:pic>
    </p:spTree>
    <p:extLst>
      <p:ext uri="{BB962C8B-B14F-4D97-AF65-F5344CB8AC3E}">
        <p14:creationId xmlns:p14="http://schemas.microsoft.com/office/powerpoint/2010/main" val="9095883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mmaire 3">
    <p:spTree>
      <p:nvGrpSpPr>
        <p:cNvPr id="1" name=""/>
        <p:cNvGrpSpPr/>
        <p:nvPr/>
      </p:nvGrpSpPr>
      <p:grpSpPr>
        <a:xfrm>
          <a:off x="0" y="0"/>
          <a:ext cx="0" cy="0"/>
          <a:chOff x="0" y="0"/>
          <a:chExt cx="0" cy="0"/>
        </a:xfrm>
      </p:grpSpPr>
      <p:sp>
        <p:nvSpPr>
          <p:cNvPr id="6" name="Rectangle 5"/>
          <p:cNvSpPr/>
          <p:nvPr userDrawn="1"/>
        </p:nvSpPr>
        <p:spPr>
          <a:xfrm>
            <a:off x="-1112" y="1705500"/>
            <a:ext cx="9143999" cy="3438000"/>
          </a:xfrm>
          <a:prstGeom prst="rect">
            <a:avLst/>
          </a:prstGeom>
          <a:solidFill>
            <a:srgbClr val="C3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Espace réservé du texte 7"/>
          <p:cNvSpPr>
            <a:spLocks noGrp="1"/>
          </p:cNvSpPr>
          <p:nvPr>
            <p:ph type="body" sz="quarter" idx="13" hasCustomPrompt="1"/>
          </p:nvPr>
        </p:nvSpPr>
        <p:spPr>
          <a:xfrm>
            <a:off x="4464005" y="1867972"/>
            <a:ext cx="4061645" cy="1095880"/>
          </a:xfrm>
        </p:spPr>
        <p:txBody>
          <a:bodyPr>
            <a:noAutofit/>
          </a:bodyPr>
          <a:lstStyle>
            <a:lvl1pPr marL="0" indent="0">
              <a:lnSpc>
                <a:spcPct val="100000"/>
              </a:lnSpc>
              <a:buNone/>
              <a:defRPr sz="2000" b="1" i="0" baseline="0">
                <a:solidFill>
                  <a:schemeClr val="tx1"/>
                </a:solidFill>
                <a:latin typeface="Arial" charset="0"/>
                <a:ea typeface="Arial" charset="0"/>
                <a:cs typeface="Arial" charset="0"/>
              </a:defRPr>
            </a:lvl1pPr>
            <a:lvl2pPr marL="457189" indent="0">
              <a:buNone/>
              <a:defRPr/>
            </a:lvl2pPr>
          </a:lstStyle>
          <a:p>
            <a:pPr lvl="0"/>
            <a:r>
              <a:rPr lang="fr-FR" dirty="0"/>
              <a:t>Cliquez ici pour ajouter votre texte dans le modèle de page sommaire</a:t>
            </a:r>
          </a:p>
          <a:p>
            <a:pPr lvl="0"/>
            <a:r>
              <a:rPr lang="fr-FR" dirty="0"/>
              <a:t> </a:t>
            </a:r>
          </a:p>
        </p:txBody>
      </p:sp>
      <p:sp>
        <p:nvSpPr>
          <p:cNvPr id="12" name="Espace réservé du texte 3"/>
          <p:cNvSpPr>
            <a:spLocks noGrp="1"/>
          </p:cNvSpPr>
          <p:nvPr>
            <p:ph type="body" sz="quarter" idx="18" hasCustomPrompt="1"/>
          </p:nvPr>
        </p:nvSpPr>
        <p:spPr>
          <a:xfrm>
            <a:off x="4464005" y="2950592"/>
            <a:ext cx="4066678" cy="1460913"/>
          </a:xfrm>
        </p:spPr>
        <p:txBody>
          <a:bodyPr wrap="square">
            <a:spAutoFit/>
          </a:bodyPr>
          <a:lstStyle>
            <a:lvl3pPr marL="179388" indent="-174625">
              <a:buClr>
                <a:schemeClr val="tx1"/>
              </a:buClr>
              <a:buFont typeface="Arial"/>
              <a:buChar char="•"/>
              <a:tabLst/>
              <a:defRPr sz="1600">
                <a:solidFill>
                  <a:schemeClr val="tx1"/>
                </a:solidFill>
                <a:latin typeface="+mj-lt"/>
              </a:defRPr>
            </a:lvl3pPr>
            <a:lvl4pPr marL="449251" indent="0">
              <a:buNone/>
              <a:defRPr/>
            </a:lvl4pPr>
          </a:lstStyle>
          <a:p>
            <a:pPr lvl="2"/>
            <a:r>
              <a:rPr lang="mr-IN" dirty="0"/>
              <a:t>…</a:t>
            </a:r>
            <a:endParaRPr lang="fr-FR" dirty="0"/>
          </a:p>
          <a:p>
            <a:pPr lvl="2"/>
            <a:r>
              <a:rPr lang="mr-IN" dirty="0"/>
              <a:t>…</a:t>
            </a:r>
            <a:endParaRPr lang="fr-FR" dirty="0"/>
          </a:p>
          <a:p>
            <a:pPr lvl="2"/>
            <a:r>
              <a:rPr lang="mr-IN" dirty="0"/>
              <a:t>…</a:t>
            </a:r>
            <a:endParaRPr lang="fr-FR" dirty="0"/>
          </a:p>
          <a:p>
            <a:pPr lvl="2"/>
            <a:r>
              <a:rPr lang="mr-IN" dirty="0"/>
              <a:t>…</a:t>
            </a:r>
            <a:endParaRPr lang="fr-FR" dirty="0"/>
          </a:p>
          <a:p>
            <a:pPr lvl="2"/>
            <a:r>
              <a:rPr lang="mr-IN" dirty="0"/>
              <a:t>…</a:t>
            </a:r>
            <a:endParaRPr lang="fr-FR" dirty="0"/>
          </a:p>
        </p:txBody>
      </p:sp>
      <p:pic>
        <p:nvPicPr>
          <p:cNvPr id="20" name="Image 19">
            <a:extLst>
              <a:ext uri="{FF2B5EF4-FFF2-40B4-BE49-F238E27FC236}">
                <a16:creationId xmlns:a16="http://schemas.microsoft.com/office/drawing/2014/main" id="{4DD022EF-A83B-3E48-B846-A353B9319294}"/>
              </a:ext>
            </a:extLst>
          </p:cNvPr>
          <p:cNvPicPr>
            <a:picLocks noChangeAspect="1"/>
          </p:cNvPicPr>
          <p:nvPr userDrawn="1"/>
        </p:nvPicPr>
        <p:blipFill>
          <a:blip r:embed="rId2"/>
          <a:stretch>
            <a:fillRect/>
          </a:stretch>
        </p:blipFill>
        <p:spPr>
          <a:xfrm>
            <a:off x="0" y="511121"/>
            <a:ext cx="9144000" cy="1090710"/>
          </a:xfrm>
          <a:prstGeom prst="rect">
            <a:avLst/>
          </a:prstGeom>
        </p:spPr>
      </p:pic>
      <p:pic>
        <p:nvPicPr>
          <p:cNvPr id="10" name="Image 9">
            <a:extLst>
              <a:ext uri="{FF2B5EF4-FFF2-40B4-BE49-F238E27FC236}">
                <a16:creationId xmlns:a16="http://schemas.microsoft.com/office/drawing/2014/main" id="{80419608-5AC2-F648-80CF-F3AA5F1D69D9}"/>
              </a:ext>
            </a:extLst>
          </p:cNvPr>
          <p:cNvPicPr>
            <a:picLocks noChangeAspect="1"/>
          </p:cNvPicPr>
          <p:nvPr userDrawn="1"/>
        </p:nvPicPr>
        <p:blipFill>
          <a:blip r:embed="rId3"/>
          <a:stretch>
            <a:fillRect/>
          </a:stretch>
        </p:blipFill>
        <p:spPr>
          <a:xfrm>
            <a:off x="-6145" y="1656094"/>
            <a:ext cx="3461444" cy="3503804"/>
          </a:xfrm>
          <a:prstGeom prst="rect">
            <a:avLst/>
          </a:prstGeom>
        </p:spPr>
      </p:pic>
    </p:spTree>
    <p:extLst>
      <p:ext uri="{BB962C8B-B14F-4D97-AF65-F5344CB8AC3E}">
        <p14:creationId xmlns:p14="http://schemas.microsoft.com/office/powerpoint/2010/main" val="20775005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Diapositive de titre">
    <p:bg>
      <p:bgPr>
        <a:solidFill>
          <a:schemeClr val="bg1"/>
        </a:solidFill>
        <a:effectLst/>
      </p:bgPr>
    </p:bg>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D70BC5BC-34C4-D44F-99D9-16D4DA9A4113}"/>
              </a:ext>
            </a:extLst>
          </p:cNvPr>
          <p:cNvSpPr>
            <a:spLocks noGrp="1"/>
          </p:cNvSpPr>
          <p:nvPr>
            <p:ph type="title"/>
          </p:nvPr>
        </p:nvSpPr>
        <p:spPr>
          <a:xfrm>
            <a:off x="628650" y="273848"/>
            <a:ext cx="7560000" cy="535141"/>
          </a:xfrm>
          <a:prstGeom prst="rect">
            <a:avLst/>
          </a:prstGeom>
        </p:spPr>
        <p:txBody>
          <a:bodyPr/>
          <a:lstStyle>
            <a:lvl1pPr>
              <a:defRPr sz="2200" baseline="0">
                <a:solidFill>
                  <a:schemeClr val="tx1"/>
                </a:solidFill>
              </a:defRPr>
            </a:lvl1pPr>
          </a:lstStyle>
          <a:p>
            <a:r>
              <a:rPr lang="fr-FR" dirty="0"/>
              <a:t>Cliquez et modifiez le titre</a:t>
            </a:r>
          </a:p>
        </p:txBody>
      </p:sp>
      <p:sp>
        <p:nvSpPr>
          <p:cNvPr id="30" name="Espace réservé du numéro de diapositive 4">
            <a:extLst>
              <a:ext uri="{FF2B5EF4-FFF2-40B4-BE49-F238E27FC236}">
                <a16:creationId xmlns:a16="http://schemas.microsoft.com/office/drawing/2014/main" id="{B7502F63-9539-0C47-B53E-965F20157E37}"/>
              </a:ext>
            </a:extLst>
          </p:cNvPr>
          <p:cNvSpPr>
            <a:spLocks noGrp="1"/>
          </p:cNvSpPr>
          <p:nvPr>
            <p:ph type="sldNum" sz="quarter" idx="4"/>
          </p:nvPr>
        </p:nvSpPr>
        <p:spPr>
          <a:xfrm>
            <a:off x="8248697" y="4841724"/>
            <a:ext cx="617713" cy="215904"/>
          </a:xfrm>
          <a:prstGeom prst="rect">
            <a:avLst/>
          </a:prstGeom>
        </p:spPr>
        <p:txBody>
          <a:bodyPr rIns="0"/>
          <a:lstStyle>
            <a:lvl1pPr algn="r">
              <a:defRPr sz="900" b="0" i="0">
                <a:solidFill>
                  <a:schemeClr val="tx1"/>
                </a:solidFill>
                <a:latin typeface="+mj-lt"/>
                <a:ea typeface="Calibri" panose="020F0502020204030204" pitchFamily="34" charset="0"/>
                <a:cs typeface="Calibri" panose="020F0502020204030204" pitchFamily="34" charset="0"/>
              </a:defRPr>
            </a:lvl1pPr>
          </a:lstStyle>
          <a:p>
            <a:fld id="{90F7D937-8C47-D949-9B66-03B4793ACCA3}" type="slidenum">
              <a:rPr lang="fr-FR" smtClean="0"/>
              <a:pPr/>
              <a:t>‹N°›</a:t>
            </a:fld>
            <a:endParaRPr lang="fr-FR" dirty="0"/>
          </a:p>
        </p:txBody>
      </p:sp>
      <p:sp>
        <p:nvSpPr>
          <p:cNvPr id="31" name="Espace réservé de la date 2">
            <a:extLst>
              <a:ext uri="{FF2B5EF4-FFF2-40B4-BE49-F238E27FC236}">
                <a16:creationId xmlns:a16="http://schemas.microsoft.com/office/drawing/2014/main" id="{D6794E05-B44D-DB4F-90FF-77545FB902BB}"/>
              </a:ext>
            </a:extLst>
          </p:cNvPr>
          <p:cNvSpPr>
            <a:spLocks noGrp="1"/>
          </p:cNvSpPr>
          <p:nvPr>
            <p:ph type="dt" sz="half" idx="2"/>
          </p:nvPr>
        </p:nvSpPr>
        <p:spPr>
          <a:xfrm>
            <a:off x="7179469" y="4845834"/>
            <a:ext cx="1069228" cy="231097"/>
          </a:xfrm>
          <a:prstGeom prst="rect">
            <a:avLst/>
          </a:prstGeom>
        </p:spPr>
        <p:txBody>
          <a:bodyPr/>
          <a:lstStyle>
            <a:lvl1pPr>
              <a:defRPr sz="900" b="0" i="0">
                <a:solidFill>
                  <a:schemeClr val="tx1"/>
                </a:solidFill>
                <a:latin typeface="+mj-lt"/>
                <a:ea typeface="Calibri" panose="020F0502020204030204" pitchFamily="34" charset="0"/>
                <a:cs typeface="Calibri" panose="020F0502020204030204" pitchFamily="34" charset="0"/>
              </a:defRPr>
            </a:lvl1pPr>
          </a:lstStyle>
          <a:p>
            <a:r>
              <a:rPr lang="fr-FR" dirty="0"/>
              <a:t>03/12/2021</a:t>
            </a:r>
          </a:p>
        </p:txBody>
      </p:sp>
      <p:sp>
        <p:nvSpPr>
          <p:cNvPr id="32" name="Footer Placeholder 5">
            <a:extLst>
              <a:ext uri="{FF2B5EF4-FFF2-40B4-BE49-F238E27FC236}">
                <a16:creationId xmlns:a16="http://schemas.microsoft.com/office/drawing/2014/main" id="{1D9E26DE-7D02-144C-AB8A-39B22EA09975}"/>
              </a:ext>
            </a:extLst>
          </p:cNvPr>
          <p:cNvSpPr>
            <a:spLocks noGrp="1"/>
          </p:cNvSpPr>
          <p:nvPr>
            <p:ph type="ftr" sz="quarter" idx="3"/>
          </p:nvPr>
        </p:nvSpPr>
        <p:spPr>
          <a:xfrm>
            <a:off x="169101" y="4842930"/>
            <a:ext cx="3568327" cy="252429"/>
          </a:xfrm>
          <a:prstGeom prst="rect">
            <a:avLst/>
          </a:prstGeom>
        </p:spPr>
        <p:txBody>
          <a:bodyPr/>
          <a:lstStyle>
            <a:lvl1pPr>
              <a:defRPr sz="1000" b="0" i="0">
                <a:solidFill>
                  <a:schemeClr val="tx1"/>
                </a:solidFill>
                <a:latin typeface="+mj-lt"/>
                <a:ea typeface="Calibri" panose="020F0502020204030204" pitchFamily="34" charset="0"/>
                <a:cs typeface="Calibri" panose="020F0502020204030204" pitchFamily="34" charset="0"/>
              </a:defRPr>
            </a:lvl1pPr>
          </a:lstStyle>
          <a:p>
            <a:r>
              <a:rPr lang="fr-FR" dirty="0"/>
              <a:t>Titre</a:t>
            </a:r>
          </a:p>
        </p:txBody>
      </p:sp>
      <p:sp>
        <p:nvSpPr>
          <p:cNvPr id="7" name="Text Placeholder 2">
            <a:extLst>
              <a:ext uri="{FF2B5EF4-FFF2-40B4-BE49-F238E27FC236}">
                <a16:creationId xmlns:a16="http://schemas.microsoft.com/office/drawing/2014/main" id="{D17F59E5-8290-1847-BBD5-3421A5F9CD71}"/>
              </a:ext>
            </a:extLst>
          </p:cNvPr>
          <p:cNvSpPr>
            <a:spLocks noGrp="1"/>
          </p:cNvSpPr>
          <p:nvPr>
            <p:ph idx="1"/>
          </p:nvPr>
        </p:nvSpPr>
        <p:spPr>
          <a:xfrm>
            <a:off x="628650" y="1123951"/>
            <a:ext cx="7886700" cy="31623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	</a:t>
            </a:r>
          </a:p>
        </p:txBody>
      </p:sp>
    </p:spTree>
    <p:extLst>
      <p:ext uri="{BB962C8B-B14F-4D97-AF65-F5344CB8AC3E}">
        <p14:creationId xmlns:p14="http://schemas.microsoft.com/office/powerpoint/2010/main" val="41416251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123951"/>
            <a:ext cx="7886700" cy="31623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	</a:t>
            </a:r>
          </a:p>
        </p:txBody>
      </p:sp>
      <p:sp>
        <p:nvSpPr>
          <p:cNvPr id="14" name="Rectangle 13"/>
          <p:cNvSpPr/>
          <p:nvPr userDrawn="1"/>
        </p:nvSpPr>
        <p:spPr>
          <a:xfrm>
            <a:off x="0" y="4720167"/>
            <a:ext cx="9144000" cy="423333"/>
          </a:xfrm>
          <a:prstGeom prst="rect">
            <a:avLst/>
          </a:prstGeom>
          <a:solidFill>
            <a:srgbClr val="4E87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sp>
        <p:nvSpPr>
          <p:cNvPr id="15" name="Espace réservé du numéro de diapositive 4"/>
          <p:cNvSpPr>
            <a:spLocks noGrp="1"/>
          </p:cNvSpPr>
          <p:nvPr>
            <p:ph type="sldNum" sz="quarter" idx="4"/>
          </p:nvPr>
        </p:nvSpPr>
        <p:spPr>
          <a:xfrm>
            <a:off x="8248697" y="4841724"/>
            <a:ext cx="617713" cy="215904"/>
          </a:xfrm>
          <a:prstGeom prst="rect">
            <a:avLst/>
          </a:prstGeom>
        </p:spPr>
        <p:txBody>
          <a:bodyPr rIns="0"/>
          <a:lstStyle>
            <a:lvl1pPr algn="r">
              <a:defRPr sz="900" b="0" i="0">
                <a:solidFill>
                  <a:schemeClr val="bg1"/>
                </a:solidFill>
                <a:latin typeface="+mj-lt"/>
                <a:ea typeface="Calibri" panose="020F0502020204030204" pitchFamily="34" charset="0"/>
                <a:cs typeface="Calibri" panose="020F0502020204030204" pitchFamily="34" charset="0"/>
              </a:defRPr>
            </a:lvl1pPr>
          </a:lstStyle>
          <a:p>
            <a:fld id="{90F7D937-8C47-D949-9B66-03B4793ACCA3}" type="slidenum">
              <a:rPr lang="fr-FR" smtClean="0"/>
              <a:pPr/>
              <a:t>‹N°›</a:t>
            </a:fld>
            <a:endParaRPr lang="fr-FR" dirty="0"/>
          </a:p>
        </p:txBody>
      </p:sp>
      <p:sp>
        <p:nvSpPr>
          <p:cNvPr id="17" name="Espace réservé de la date 2"/>
          <p:cNvSpPr>
            <a:spLocks noGrp="1"/>
          </p:cNvSpPr>
          <p:nvPr>
            <p:ph type="dt" sz="half" idx="2"/>
          </p:nvPr>
        </p:nvSpPr>
        <p:spPr>
          <a:xfrm>
            <a:off x="7179469" y="4845834"/>
            <a:ext cx="1069228" cy="231097"/>
          </a:xfrm>
          <a:prstGeom prst="rect">
            <a:avLst/>
          </a:prstGeom>
        </p:spPr>
        <p:txBody>
          <a:bodyPr/>
          <a:lstStyle>
            <a:lvl1pPr>
              <a:defRPr sz="900" b="0" i="0">
                <a:solidFill>
                  <a:schemeClr val="bg1"/>
                </a:solidFill>
                <a:latin typeface="+mj-lt"/>
                <a:ea typeface="Calibri" panose="020F0502020204030204" pitchFamily="34" charset="0"/>
                <a:cs typeface="Calibri" panose="020F0502020204030204" pitchFamily="34" charset="0"/>
              </a:defRPr>
            </a:lvl1pPr>
          </a:lstStyle>
          <a:p>
            <a:r>
              <a:rPr lang="fr-FR" dirty="0"/>
              <a:t>03/12/2021</a:t>
            </a:r>
          </a:p>
        </p:txBody>
      </p:sp>
      <p:sp>
        <p:nvSpPr>
          <p:cNvPr id="8" name="Footer Placeholder 5"/>
          <p:cNvSpPr>
            <a:spLocks noGrp="1"/>
          </p:cNvSpPr>
          <p:nvPr>
            <p:ph type="ftr" sz="quarter" idx="3"/>
          </p:nvPr>
        </p:nvSpPr>
        <p:spPr>
          <a:xfrm>
            <a:off x="169101" y="4842930"/>
            <a:ext cx="3568327" cy="252429"/>
          </a:xfrm>
          <a:prstGeom prst="rect">
            <a:avLst/>
          </a:prstGeom>
        </p:spPr>
        <p:txBody>
          <a:bodyPr/>
          <a:lstStyle>
            <a:lvl1pPr>
              <a:defRPr sz="1000" b="0" i="0">
                <a:solidFill>
                  <a:schemeClr val="bg1"/>
                </a:solidFill>
                <a:latin typeface="+mj-lt"/>
                <a:ea typeface="Calibri" panose="020F0502020204030204" pitchFamily="34" charset="0"/>
                <a:cs typeface="Calibri" panose="020F0502020204030204" pitchFamily="34" charset="0"/>
              </a:defRPr>
            </a:lvl1pPr>
          </a:lstStyle>
          <a:p>
            <a:r>
              <a:rPr lang="fr-FR" dirty="0"/>
              <a:t>Titre</a:t>
            </a:r>
          </a:p>
        </p:txBody>
      </p:sp>
      <p:pic>
        <p:nvPicPr>
          <p:cNvPr id="9" name="Image 8">
            <a:extLst>
              <a:ext uri="{FF2B5EF4-FFF2-40B4-BE49-F238E27FC236}">
                <a16:creationId xmlns:a16="http://schemas.microsoft.com/office/drawing/2014/main" id="{8B590CA4-0A74-D74C-A772-773A310DC845}"/>
              </a:ext>
            </a:extLst>
          </p:cNvPr>
          <p:cNvPicPr>
            <a:picLocks noChangeAspect="1"/>
          </p:cNvPicPr>
          <p:nvPr userDrawn="1"/>
        </p:nvPicPr>
        <p:blipFill>
          <a:blip r:embed="rId7"/>
          <a:stretch>
            <a:fillRect/>
          </a:stretch>
        </p:blipFill>
        <p:spPr>
          <a:xfrm>
            <a:off x="3980515" y="4845029"/>
            <a:ext cx="1318507" cy="254392"/>
          </a:xfrm>
          <a:prstGeom prst="rect">
            <a:avLst/>
          </a:prstGeom>
        </p:spPr>
      </p:pic>
    </p:spTree>
    <p:extLst>
      <p:ext uri="{BB962C8B-B14F-4D97-AF65-F5344CB8AC3E}">
        <p14:creationId xmlns:p14="http://schemas.microsoft.com/office/powerpoint/2010/main" val="2141912322"/>
      </p:ext>
    </p:extLst>
  </p:cSld>
  <p:clrMap bg1="lt1" tx1="dk1" bg2="lt2" tx2="dk2" accent1="accent1" accent2="accent2" accent3="accent3" accent4="accent4" accent5="accent5" accent6="accent6" hlink="hlink" folHlink="folHlink"/>
  <p:sldLayoutIdLst>
    <p:sldLayoutId id="2147483760" r:id="rId1"/>
    <p:sldLayoutId id="2147483755" r:id="rId2"/>
    <p:sldLayoutId id="2147483770" r:id="rId3"/>
    <p:sldLayoutId id="2147483764" r:id="rId4"/>
    <p:sldLayoutId id="2147483762" r:id="rId5"/>
  </p:sldLayoutIdLst>
  <p:hf hdr="0"/>
  <p:txStyles>
    <p:titleStyle>
      <a:lvl1pPr algn="l" defTabSz="914377"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FF2615"/>
        </a:buClr>
        <a:buFont typeface="Arial" panose="020B0604020202020204" pitchFamily="34" charset="0"/>
        <a:buChar char="•"/>
        <a:defRPr sz="2000" kern="1200">
          <a:solidFill>
            <a:schemeClr val="tx1"/>
          </a:solidFill>
          <a:latin typeface="+mj-lt"/>
          <a:ea typeface="+mn-ea"/>
          <a:cs typeface="+mn-cs"/>
        </a:defRPr>
      </a:lvl1pPr>
      <a:lvl2pPr marL="446088" indent="-223838" algn="l" defTabSz="914377" rtl="0" eaLnBrk="1" latinLnBrk="0" hangingPunct="1">
        <a:lnSpc>
          <a:spcPct val="90000"/>
        </a:lnSpc>
        <a:spcBef>
          <a:spcPts val="500"/>
        </a:spcBef>
        <a:buClr>
          <a:srgbClr val="FF2615"/>
        </a:buClr>
        <a:buFont typeface="Arial" panose="020B0604020202020204" pitchFamily="34" charset="0"/>
        <a:buChar char="•"/>
        <a:tabLst/>
        <a:defRPr sz="1600" b="0" kern="1200">
          <a:solidFill>
            <a:schemeClr val="tx1"/>
          </a:solidFill>
          <a:latin typeface="+mj-lt"/>
          <a:ea typeface="+mn-ea"/>
          <a:cs typeface="+mn-cs"/>
        </a:defRPr>
      </a:lvl2pPr>
      <a:lvl3pPr marL="622300" marR="0" indent="-176213" algn="l" defTabSz="914377" rtl="0" eaLnBrk="1" fontAlgn="auto" latinLnBrk="0" hangingPunct="1">
        <a:lnSpc>
          <a:spcPct val="90000"/>
        </a:lnSpc>
        <a:spcBef>
          <a:spcPts val="500"/>
        </a:spcBef>
        <a:spcAft>
          <a:spcPts val="0"/>
        </a:spcAft>
        <a:buClr>
          <a:srgbClr val="FF2615"/>
        </a:buClr>
        <a:buSzTx/>
        <a:buFont typeface="AppleSymbols" charset="0"/>
        <a:buChar char="⎼"/>
        <a:tabLst/>
        <a:defRPr sz="1200" b="0" kern="1200">
          <a:solidFill>
            <a:schemeClr val="tx1"/>
          </a:solidFill>
          <a:latin typeface="+mj-lt"/>
          <a:ea typeface="+mn-ea"/>
          <a:cs typeface="+mn-cs"/>
        </a:defRPr>
      </a:lvl3pPr>
      <a:lvl4pPr marL="800100" indent="-177800" algn="l" defTabSz="914377" rtl="0" eaLnBrk="1" latinLnBrk="0" hangingPunct="1">
        <a:lnSpc>
          <a:spcPct val="90000"/>
        </a:lnSpc>
        <a:spcBef>
          <a:spcPts val="500"/>
        </a:spcBef>
        <a:buClr>
          <a:srgbClr val="FF2615"/>
        </a:buClr>
        <a:buFont typeface="AppleSymbols" charset="0"/>
        <a:buChar char="⎼"/>
        <a:tabLst/>
        <a:defRPr sz="1050" b="0" i="1" kern="1200">
          <a:solidFill>
            <a:schemeClr val="tx1"/>
          </a:solidFill>
          <a:latin typeface="+mj-lt"/>
          <a:ea typeface="Times New Roman" charset="0"/>
          <a:cs typeface="Times New Roman" charset="0"/>
        </a:defRPr>
      </a:lvl4pPr>
      <a:lvl5pPr marL="6350" marR="0" indent="0" algn="l" defTabSz="914377" rtl="0" eaLnBrk="1" fontAlgn="auto" latinLnBrk="0" hangingPunct="1">
        <a:lnSpc>
          <a:spcPct val="100000"/>
        </a:lnSpc>
        <a:spcBef>
          <a:spcPts val="500"/>
        </a:spcBef>
        <a:spcAft>
          <a:spcPts val="0"/>
        </a:spcAft>
        <a:buClr>
          <a:srgbClr val="EF4C22"/>
        </a:buClr>
        <a:buSzTx/>
        <a:buFont typeface="AppleSymbols" charset="0"/>
        <a:buNone/>
        <a:tabLst/>
        <a:defRPr sz="1050" b="0" i="1" kern="1200">
          <a:solidFill>
            <a:schemeClr val="tx2"/>
          </a:solidFill>
          <a:latin typeface="Times New Roman" charset="0"/>
          <a:ea typeface="Times New Roman" charset="0"/>
          <a:cs typeface="Times New Roman" charset="0"/>
        </a:defRPr>
      </a:lvl5pPr>
      <a:lvl6pPr marL="2457389" indent="-171446" algn="l" defTabSz="914377"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123951"/>
            <a:ext cx="7886700" cy="31623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	</a:t>
            </a:r>
          </a:p>
        </p:txBody>
      </p:sp>
      <p:sp>
        <p:nvSpPr>
          <p:cNvPr id="14" name="Rectangle 13"/>
          <p:cNvSpPr/>
          <p:nvPr userDrawn="1"/>
        </p:nvSpPr>
        <p:spPr>
          <a:xfrm>
            <a:off x="0" y="4720167"/>
            <a:ext cx="9144000" cy="423333"/>
          </a:xfrm>
          <a:prstGeom prst="rect">
            <a:avLst/>
          </a:prstGeom>
          <a:solidFill>
            <a:srgbClr val="C3EB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72F5D"/>
              </a:solidFill>
            </a:endParaRPr>
          </a:p>
        </p:txBody>
      </p:sp>
      <p:sp>
        <p:nvSpPr>
          <p:cNvPr id="15" name="Espace réservé du numéro de diapositive 4"/>
          <p:cNvSpPr>
            <a:spLocks noGrp="1"/>
          </p:cNvSpPr>
          <p:nvPr>
            <p:ph type="sldNum" sz="quarter" idx="4"/>
          </p:nvPr>
        </p:nvSpPr>
        <p:spPr>
          <a:xfrm>
            <a:off x="8248697" y="4841724"/>
            <a:ext cx="617713" cy="215904"/>
          </a:xfrm>
          <a:prstGeom prst="rect">
            <a:avLst/>
          </a:prstGeom>
        </p:spPr>
        <p:txBody>
          <a:bodyPr rIns="0"/>
          <a:lstStyle>
            <a:lvl1pPr algn="r">
              <a:defRPr sz="900" b="0" i="0">
                <a:solidFill>
                  <a:schemeClr val="tx1"/>
                </a:solidFill>
                <a:latin typeface="+mj-lt"/>
                <a:ea typeface="Calibri" panose="020F0502020204030204" pitchFamily="34" charset="0"/>
                <a:cs typeface="Calibri" panose="020F0502020204030204" pitchFamily="34" charset="0"/>
              </a:defRPr>
            </a:lvl1pPr>
          </a:lstStyle>
          <a:p>
            <a:fld id="{90F7D937-8C47-D949-9B66-03B4793ACCA3}" type="slidenum">
              <a:rPr lang="fr-FR" smtClean="0"/>
              <a:pPr/>
              <a:t>‹N°›</a:t>
            </a:fld>
            <a:endParaRPr lang="fr-FR" dirty="0"/>
          </a:p>
        </p:txBody>
      </p:sp>
      <p:sp>
        <p:nvSpPr>
          <p:cNvPr id="17" name="Espace réservé de la date 2"/>
          <p:cNvSpPr>
            <a:spLocks noGrp="1"/>
          </p:cNvSpPr>
          <p:nvPr>
            <p:ph type="dt" sz="half" idx="2"/>
          </p:nvPr>
        </p:nvSpPr>
        <p:spPr>
          <a:xfrm>
            <a:off x="7179469" y="4845834"/>
            <a:ext cx="1069228" cy="231097"/>
          </a:xfrm>
          <a:prstGeom prst="rect">
            <a:avLst/>
          </a:prstGeom>
        </p:spPr>
        <p:txBody>
          <a:bodyPr/>
          <a:lstStyle>
            <a:lvl1pPr>
              <a:defRPr sz="900" b="0" i="0">
                <a:solidFill>
                  <a:schemeClr val="tx1"/>
                </a:solidFill>
                <a:latin typeface="+mj-lt"/>
                <a:ea typeface="Calibri" panose="020F0502020204030204" pitchFamily="34" charset="0"/>
                <a:cs typeface="Calibri" panose="020F0502020204030204" pitchFamily="34" charset="0"/>
              </a:defRPr>
            </a:lvl1pPr>
          </a:lstStyle>
          <a:p>
            <a:r>
              <a:rPr lang="fr-FR" dirty="0"/>
              <a:t>03/12/2021</a:t>
            </a:r>
          </a:p>
        </p:txBody>
      </p:sp>
      <p:sp>
        <p:nvSpPr>
          <p:cNvPr id="8" name="Footer Placeholder 5"/>
          <p:cNvSpPr>
            <a:spLocks noGrp="1"/>
          </p:cNvSpPr>
          <p:nvPr>
            <p:ph type="ftr" sz="quarter" idx="3"/>
          </p:nvPr>
        </p:nvSpPr>
        <p:spPr>
          <a:xfrm>
            <a:off x="169101" y="4842930"/>
            <a:ext cx="3568327" cy="252429"/>
          </a:xfrm>
          <a:prstGeom prst="rect">
            <a:avLst/>
          </a:prstGeom>
        </p:spPr>
        <p:txBody>
          <a:bodyPr/>
          <a:lstStyle>
            <a:lvl1pPr>
              <a:defRPr sz="1000" b="0" i="0">
                <a:solidFill>
                  <a:schemeClr val="tx1"/>
                </a:solidFill>
                <a:latin typeface="+mj-lt"/>
                <a:ea typeface="Calibri" panose="020F0502020204030204" pitchFamily="34" charset="0"/>
                <a:cs typeface="Calibri" panose="020F0502020204030204" pitchFamily="34" charset="0"/>
              </a:defRPr>
            </a:lvl1pPr>
          </a:lstStyle>
          <a:p>
            <a:r>
              <a:rPr lang="fr-FR" dirty="0"/>
              <a:t>Titre</a:t>
            </a:r>
          </a:p>
        </p:txBody>
      </p:sp>
      <p:pic>
        <p:nvPicPr>
          <p:cNvPr id="10" name="Image 9">
            <a:extLst>
              <a:ext uri="{FF2B5EF4-FFF2-40B4-BE49-F238E27FC236}">
                <a16:creationId xmlns:a16="http://schemas.microsoft.com/office/drawing/2014/main" id="{DA471927-3E55-2A4D-9EC1-FFC9D98B5ADD}"/>
              </a:ext>
            </a:extLst>
          </p:cNvPr>
          <p:cNvPicPr>
            <a:picLocks noChangeAspect="1"/>
          </p:cNvPicPr>
          <p:nvPr userDrawn="1"/>
        </p:nvPicPr>
        <p:blipFill>
          <a:blip r:embed="rId7"/>
          <a:stretch>
            <a:fillRect/>
          </a:stretch>
        </p:blipFill>
        <p:spPr>
          <a:xfrm>
            <a:off x="3980515" y="4841191"/>
            <a:ext cx="1318507" cy="254393"/>
          </a:xfrm>
          <a:prstGeom prst="rect">
            <a:avLst/>
          </a:prstGeom>
        </p:spPr>
      </p:pic>
    </p:spTree>
    <p:extLst>
      <p:ext uri="{BB962C8B-B14F-4D97-AF65-F5344CB8AC3E}">
        <p14:creationId xmlns:p14="http://schemas.microsoft.com/office/powerpoint/2010/main" val="287784009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71" r:id="rId3"/>
    <p:sldLayoutId id="2147483768" r:id="rId4"/>
    <p:sldLayoutId id="2147483769" r:id="rId5"/>
  </p:sldLayoutIdLst>
  <p:hf hdr="0"/>
  <p:txStyles>
    <p:titleStyle>
      <a:lvl1pPr algn="l" defTabSz="914377"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FF2615"/>
        </a:buClr>
        <a:buFont typeface="Arial" panose="020B0604020202020204" pitchFamily="34" charset="0"/>
        <a:buChar char="•"/>
        <a:defRPr sz="2000" kern="1200">
          <a:solidFill>
            <a:schemeClr val="tx1"/>
          </a:solidFill>
          <a:latin typeface="+mj-lt"/>
          <a:ea typeface="+mn-ea"/>
          <a:cs typeface="+mn-cs"/>
        </a:defRPr>
      </a:lvl1pPr>
      <a:lvl2pPr marL="446088" indent="-223838" algn="l" defTabSz="914377" rtl="0" eaLnBrk="1" latinLnBrk="0" hangingPunct="1">
        <a:lnSpc>
          <a:spcPct val="90000"/>
        </a:lnSpc>
        <a:spcBef>
          <a:spcPts val="500"/>
        </a:spcBef>
        <a:buClr>
          <a:srgbClr val="FF2615"/>
        </a:buClr>
        <a:buFont typeface="Arial" panose="020B0604020202020204" pitchFamily="34" charset="0"/>
        <a:buChar char="•"/>
        <a:tabLst/>
        <a:defRPr sz="1600" b="0" kern="1200">
          <a:solidFill>
            <a:schemeClr val="tx1"/>
          </a:solidFill>
          <a:latin typeface="+mj-lt"/>
          <a:ea typeface="+mn-ea"/>
          <a:cs typeface="+mn-cs"/>
        </a:defRPr>
      </a:lvl2pPr>
      <a:lvl3pPr marL="622300" marR="0" indent="-176213" algn="l" defTabSz="914377" rtl="0" eaLnBrk="1" fontAlgn="auto" latinLnBrk="0" hangingPunct="1">
        <a:lnSpc>
          <a:spcPct val="90000"/>
        </a:lnSpc>
        <a:spcBef>
          <a:spcPts val="500"/>
        </a:spcBef>
        <a:spcAft>
          <a:spcPts val="0"/>
        </a:spcAft>
        <a:buClr>
          <a:srgbClr val="FF2615"/>
        </a:buClr>
        <a:buSzTx/>
        <a:buFont typeface="AppleSymbols" charset="0"/>
        <a:buChar char="⎼"/>
        <a:tabLst/>
        <a:defRPr sz="1200" b="0" kern="1200">
          <a:solidFill>
            <a:schemeClr val="tx1"/>
          </a:solidFill>
          <a:latin typeface="+mj-lt"/>
          <a:ea typeface="+mn-ea"/>
          <a:cs typeface="+mn-cs"/>
        </a:defRPr>
      </a:lvl3pPr>
      <a:lvl4pPr marL="800100" indent="-177800" algn="l" defTabSz="914377" rtl="0" eaLnBrk="1" latinLnBrk="0" hangingPunct="1">
        <a:lnSpc>
          <a:spcPct val="90000"/>
        </a:lnSpc>
        <a:spcBef>
          <a:spcPts val="500"/>
        </a:spcBef>
        <a:buClr>
          <a:srgbClr val="FF2615"/>
        </a:buClr>
        <a:buFont typeface="AppleSymbols" charset="0"/>
        <a:buChar char="⎼"/>
        <a:tabLst/>
        <a:defRPr sz="1050" b="0" i="1" kern="1200">
          <a:solidFill>
            <a:schemeClr val="tx1"/>
          </a:solidFill>
          <a:latin typeface="+mj-lt"/>
          <a:ea typeface="Times New Roman" charset="0"/>
          <a:cs typeface="Times New Roman" charset="0"/>
        </a:defRPr>
      </a:lvl4pPr>
      <a:lvl5pPr marL="6350" marR="0" indent="0" algn="l" defTabSz="914377" rtl="0" eaLnBrk="1" fontAlgn="auto" latinLnBrk="0" hangingPunct="1">
        <a:lnSpc>
          <a:spcPct val="100000"/>
        </a:lnSpc>
        <a:spcBef>
          <a:spcPts val="500"/>
        </a:spcBef>
        <a:spcAft>
          <a:spcPts val="0"/>
        </a:spcAft>
        <a:buClr>
          <a:srgbClr val="EF4C22"/>
        </a:buClr>
        <a:buSzTx/>
        <a:buFont typeface="AppleSymbols" charset="0"/>
        <a:buNone/>
        <a:tabLst/>
        <a:defRPr sz="1050" b="0" i="1" kern="1200">
          <a:solidFill>
            <a:schemeClr val="tx2"/>
          </a:solidFill>
          <a:latin typeface="Times New Roman" charset="0"/>
          <a:ea typeface="Times New Roman" charset="0"/>
          <a:cs typeface="Times New Roman" charset="0"/>
        </a:defRPr>
      </a:lvl5pPr>
      <a:lvl6pPr marL="2457389" indent="-171446" algn="l" defTabSz="914377"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EC3D02B-23A1-E34F-807A-CF39BC0B1A31}"/>
              </a:ext>
            </a:extLst>
          </p:cNvPr>
          <p:cNvSpPr>
            <a:spLocks noGrp="1"/>
          </p:cNvSpPr>
          <p:nvPr>
            <p:ph type="body" sz="quarter" idx="13"/>
          </p:nvPr>
        </p:nvSpPr>
        <p:spPr/>
        <p:txBody>
          <a:bodyPr/>
          <a:lstStyle/>
          <a:p>
            <a:endParaRPr lang="fr-FR"/>
          </a:p>
        </p:txBody>
      </p:sp>
      <p:sp>
        <p:nvSpPr>
          <p:cNvPr id="6" name="Espace réservé du texte 5">
            <a:extLst>
              <a:ext uri="{FF2B5EF4-FFF2-40B4-BE49-F238E27FC236}">
                <a16:creationId xmlns:a16="http://schemas.microsoft.com/office/drawing/2014/main" id="{6E77CFCA-E50B-D247-AE8A-65CE877BA2B0}"/>
              </a:ext>
            </a:extLst>
          </p:cNvPr>
          <p:cNvSpPr>
            <a:spLocks noGrp="1"/>
          </p:cNvSpPr>
          <p:nvPr>
            <p:ph type="body" sz="quarter" idx="18"/>
          </p:nvPr>
        </p:nvSpPr>
        <p:spPr>
          <a:xfrm>
            <a:off x="4464005" y="2950592"/>
            <a:ext cx="4066678" cy="369332"/>
          </a:xfrm>
        </p:spPr>
        <p:txBody>
          <a:bodyPr/>
          <a:lstStyle/>
          <a:p>
            <a:pPr>
              <a:buClr>
                <a:schemeClr val="bg1"/>
              </a:buClr>
              <a:buFont typeface="Wingdings" pitchFamily="2" charset="2"/>
              <a:buChar char="§"/>
            </a:pPr>
            <a:endParaRPr lang="fr-FR" dirty="0"/>
          </a:p>
        </p:txBody>
      </p:sp>
    </p:spTree>
    <p:extLst>
      <p:ext uri="{BB962C8B-B14F-4D97-AF65-F5344CB8AC3E}">
        <p14:creationId xmlns:p14="http://schemas.microsoft.com/office/powerpoint/2010/main" val="1149144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47A2DC1-DA4A-7C49-AE56-8D975ED5BEB6}"/>
              </a:ext>
            </a:extLst>
          </p:cNvPr>
          <p:cNvSpPr>
            <a:spLocks noGrp="1"/>
          </p:cNvSpPr>
          <p:nvPr>
            <p:ph type="body" sz="quarter" idx="13"/>
          </p:nvPr>
        </p:nvSpPr>
        <p:spPr/>
        <p:txBody>
          <a:bodyPr/>
          <a:lstStyle/>
          <a:p>
            <a:endParaRPr lang="fr-FR"/>
          </a:p>
        </p:txBody>
      </p:sp>
      <p:sp>
        <p:nvSpPr>
          <p:cNvPr id="6" name="Espace réservé du texte 5">
            <a:extLst>
              <a:ext uri="{FF2B5EF4-FFF2-40B4-BE49-F238E27FC236}">
                <a16:creationId xmlns:a16="http://schemas.microsoft.com/office/drawing/2014/main" id="{FF546B54-187E-054D-9C36-A8D9E053AB23}"/>
              </a:ext>
            </a:extLst>
          </p:cNvPr>
          <p:cNvSpPr>
            <a:spLocks noGrp="1"/>
          </p:cNvSpPr>
          <p:nvPr>
            <p:ph type="body" sz="quarter" idx="18"/>
          </p:nvPr>
        </p:nvSpPr>
        <p:spPr/>
        <p:txBody>
          <a:bodyPr/>
          <a:lstStyle/>
          <a:p>
            <a:endParaRPr lang="fr-FR" dirty="0"/>
          </a:p>
        </p:txBody>
      </p:sp>
    </p:spTree>
    <p:extLst>
      <p:ext uri="{BB962C8B-B14F-4D97-AF65-F5344CB8AC3E}">
        <p14:creationId xmlns:p14="http://schemas.microsoft.com/office/powerpoint/2010/main" val="66885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916F9FE9-9987-1E45-83CC-B20190CE0CC4}"/>
              </a:ext>
            </a:extLst>
          </p:cNvPr>
          <p:cNvSpPr>
            <a:spLocks noGrp="1"/>
          </p:cNvSpPr>
          <p:nvPr>
            <p:ph type="subTitle" idx="1"/>
          </p:nvPr>
        </p:nvSpPr>
        <p:spPr/>
        <p:txBody>
          <a:bodyPr/>
          <a:lstStyle/>
          <a:p>
            <a:endParaRPr lang="fr-FR"/>
          </a:p>
        </p:txBody>
      </p:sp>
      <p:sp>
        <p:nvSpPr>
          <p:cNvPr id="3" name="Titre 2">
            <a:extLst>
              <a:ext uri="{FF2B5EF4-FFF2-40B4-BE49-F238E27FC236}">
                <a16:creationId xmlns:a16="http://schemas.microsoft.com/office/drawing/2014/main" id="{38D0C95E-E141-474E-B0DF-0D642E7B5BC5}"/>
              </a:ext>
            </a:extLst>
          </p:cNvPr>
          <p:cNvSpPr>
            <a:spLocks noGrp="1"/>
          </p:cNvSpPr>
          <p:nvPr>
            <p:ph type="ctrTitle"/>
          </p:nvPr>
        </p:nvSpPr>
        <p:spPr/>
        <p:txBody>
          <a:bodyPr/>
          <a:lstStyle/>
          <a:p>
            <a:endParaRPr lang="fr-FR"/>
          </a:p>
        </p:txBody>
      </p:sp>
    </p:spTree>
    <p:extLst>
      <p:ext uri="{BB962C8B-B14F-4D97-AF65-F5344CB8AC3E}">
        <p14:creationId xmlns:p14="http://schemas.microsoft.com/office/powerpoint/2010/main" val="140467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809E1A8E-4624-5B4A-8110-5B9217CE4BBB}"/>
              </a:ext>
            </a:extLst>
          </p:cNvPr>
          <p:cNvSpPr>
            <a:spLocks noGrp="1"/>
          </p:cNvSpPr>
          <p:nvPr>
            <p:ph type="title"/>
          </p:nvPr>
        </p:nvSpPr>
        <p:spPr/>
        <p:txBody>
          <a:bodyPr/>
          <a:lstStyle/>
          <a:p>
            <a:endParaRPr lang="fr-FR"/>
          </a:p>
        </p:txBody>
      </p:sp>
      <p:sp>
        <p:nvSpPr>
          <p:cNvPr id="4" name="Espace réservé du numéro de diapositive 3">
            <a:extLst>
              <a:ext uri="{FF2B5EF4-FFF2-40B4-BE49-F238E27FC236}">
                <a16:creationId xmlns:a16="http://schemas.microsoft.com/office/drawing/2014/main" id="{C12037E7-590F-2B48-BA73-294F28958893}"/>
              </a:ext>
            </a:extLst>
          </p:cNvPr>
          <p:cNvSpPr>
            <a:spLocks noGrp="1"/>
          </p:cNvSpPr>
          <p:nvPr>
            <p:ph type="sldNum" sz="quarter" idx="4"/>
          </p:nvPr>
        </p:nvSpPr>
        <p:spPr/>
        <p:txBody>
          <a:bodyPr/>
          <a:lstStyle/>
          <a:p>
            <a:fld id="{90F7D937-8C47-D949-9B66-03B4793ACCA3}" type="slidenum">
              <a:rPr lang="fr-FR" smtClean="0"/>
              <a:pPr/>
              <a:t>4</a:t>
            </a:fld>
            <a:endParaRPr lang="fr-FR" dirty="0"/>
          </a:p>
        </p:txBody>
      </p:sp>
      <p:sp>
        <p:nvSpPr>
          <p:cNvPr id="5" name="Espace réservé de la date 4">
            <a:extLst>
              <a:ext uri="{FF2B5EF4-FFF2-40B4-BE49-F238E27FC236}">
                <a16:creationId xmlns:a16="http://schemas.microsoft.com/office/drawing/2014/main" id="{E59A4A16-4442-214E-8968-3D20D2668684}"/>
              </a:ext>
            </a:extLst>
          </p:cNvPr>
          <p:cNvSpPr>
            <a:spLocks noGrp="1"/>
          </p:cNvSpPr>
          <p:nvPr>
            <p:ph type="dt" sz="half" idx="2"/>
          </p:nvPr>
        </p:nvSpPr>
        <p:spPr/>
        <p:txBody>
          <a:bodyPr/>
          <a:lstStyle/>
          <a:p>
            <a:r>
              <a:rPr lang="fr-FR"/>
              <a:t>03/12/2021</a:t>
            </a:r>
            <a:endParaRPr lang="fr-FR" dirty="0"/>
          </a:p>
        </p:txBody>
      </p:sp>
      <p:sp>
        <p:nvSpPr>
          <p:cNvPr id="6" name="Espace réservé du pied de page 5">
            <a:extLst>
              <a:ext uri="{FF2B5EF4-FFF2-40B4-BE49-F238E27FC236}">
                <a16:creationId xmlns:a16="http://schemas.microsoft.com/office/drawing/2014/main" id="{DEF07971-C2FC-4C41-AF87-1CFEB26D7172}"/>
              </a:ext>
            </a:extLst>
          </p:cNvPr>
          <p:cNvSpPr>
            <a:spLocks noGrp="1"/>
          </p:cNvSpPr>
          <p:nvPr>
            <p:ph type="ftr" sz="quarter" idx="3"/>
          </p:nvPr>
        </p:nvSpPr>
        <p:spPr/>
        <p:txBody>
          <a:bodyPr/>
          <a:lstStyle/>
          <a:p>
            <a:r>
              <a:rPr lang="fr-FR"/>
              <a:t>Titre</a:t>
            </a:r>
            <a:endParaRPr lang="fr-FR" dirty="0"/>
          </a:p>
        </p:txBody>
      </p:sp>
      <p:sp>
        <p:nvSpPr>
          <p:cNvPr id="8" name="Espace réservé du texte 7">
            <a:extLst>
              <a:ext uri="{FF2B5EF4-FFF2-40B4-BE49-F238E27FC236}">
                <a16:creationId xmlns:a16="http://schemas.microsoft.com/office/drawing/2014/main" id="{F9DED274-5644-A342-8D9B-04DED9A36E1F}"/>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80871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2CC7A-6456-4B4D-B990-24215AEA0971}"/>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9806011C-E77A-E443-AD8F-57CBF58A1599}"/>
              </a:ext>
            </a:extLst>
          </p:cNvPr>
          <p:cNvSpPr>
            <a:spLocks noGrp="1"/>
          </p:cNvSpPr>
          <p:nvPr>
            <p:ph type="body" sz="quarter" idx="4294967295"/>
          </p:nvPr>
        </p:nvSpPr>
        <p:spPr>
          <a:xfrm>
            <a:off x="799200" y="989999"/>
            <a:ext cx="7560000" cy="3692614"/>
          </a:xfrm>
        </p:spPr>
        <p:txBody>
          <a:bodyPr/>
          <a:lstStyle/>
          <a:p>
            <a:endParaRPr lang="fr-FR"/>
          </a:p>
        </p:txBody>
      </p:sp>
      <p:sp>
        <p:nvSpPr>
          <p:cNvPr id="4" name="Espace réservé du numéro de diapositive 3">
            <a:extLst>
              <a:ext uri="{FF2B5EF4-FFF2-40B4-BE49-F238E27FC236}">
                <a16:creationId xmlns:a16="http://schemas.microsoft.com/office/drawing/2014/main" id="{F97A8E0C-B0E1-D548-B76F-1854FF4CAC04}"/>
              </a:ext>
            </a:extLst>
          </p:cNvPr>
          <p:cNvSpPr>
            <a:spLocks noGrp="1"/>
          </p:cNvSpPr>
          <p:nvPr>
            <p:ph type="sldNum" sz="quarter" idx="4"/>
          </p:nvPr>
        </p:nvSpPr>
        <p:spPr/>
        <p:txBody>
          <a:bodyPr/>
          <a:lstStyle/>
          <a:p>
            <a:fld id="{90F7D937-8C47-D949-9B66-03B4793ACCA3}" type="slidenum">
              <a:rPr lang="fr-FR" smtClean="0"/>
              <a:pPr/>
              <a:t>5</a:t>
            </a:fld>
            <a:endParaRPr lang="fr-FR" dirty="0"/>
          </a:p>
        </p:txBody>
      </p:sp>
      <p:sp>
        <p:nvSpPr>
          <p:cNvPr id="5" name="Espace réservé de la date 4">
            <a:extLst>
              <a:ext uri="{FF2B5EF4-FFF2-40B4-BE49-F238E27FC236}">
                <a16:creationId xmlns:a16="http://schemas.microsoft.com/office/drawing/2014/main" id="{CE4B1ED8-A6ED-5042-BE19-502E3772B149}"/>
              </a:ext>
            </a:extLst>
          </p:cNvPr>
          <p:cNvSpPr>
            <a:spLocks noGrp="1"/>
          </p:cNvSpPr>
          <p:nvPr>
            <p:ph type="dt" sz="half" idx="2"/>
          </p:nvPr>
        </p:nvSpPr>
        <p:spPr/>
        <p:txBody>
          <a:bodyPr/>
          <a:lstStyle/>
          <a:p>
            <a:r>
              <a:rPr lang="fr-FR"/>
              <a:t>03/12/2021</a:t>
            </a:r>
            <a:endParaRPr lang="fr-FR" dirty="0"/>
          </a:p>
        </p:txBody>
      </p:sp>
      <p:sp>
        <p:nvSpPr>
          <p:cNvPr id="6" name="Espace réservé du pied de page 5">
            <a:extLst>
              <a:ext uri="{FF2B5EF4-FFF2-40B4-BE49-F238E27FC236}">
                <a16:creationId xmlns:a16="http://schemas.microsoft.com/office/drawing/2014/main" id="{D6731207-0D44-C541-9752-FC4AAB80E99A}"/>
              </a:ext>
            </a:extLst>
          </p:cNvPr>
          <p:cNvSpPr>
            <a:spLocks noGrp="1"/>
          </p:cNvSpPr>
          <p:nvPr>
            <p:ph type="ftr" sz="quarter" idx="3"/>
          </p:nvPr>
        </p:nvSpPr>
        <p:spPr/>
        <p:txBody>
          <a:bodyPr/>
          <a:lstStyle/>
          <a:p>
            <a:r>
              <a:rPr lang="fr-FR"/>
              <a:t>Titre</a:t>
            </a:r>
            <a:endParaRPr lang="fr-FR" dirty="0"/>
          </a:p>
        </p:txBody>
      </p:sp>
    </p:spTree>
    <p:extLst>
      <p:ext uri="{BB962C8B-B14F-4D97-AF65-F5344CB8AC3E}">
        <p14:creationId xmlns:p14="http://schemas.microsoft.com/office/powerpoint/2010/main" val="3054325491"/>
      </p:ext>
    </p:extLst>
  </p:cSld>
  <p:clrMapOvr>
    <a:masterClrMapping/>
  </p:clrMapOvr>
</p:sld>
</file>

<file path=ppt/theme/theme1.xml><?xml version="1.0" encoding="utf-8"?>
<a:theme xmlns:a="http://schemas.openxmlformats.org/drawingml/2006/main" name="calque-16_9">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8AC4D6F8-4117-D14C-A1F3-F882DB9CC436}" vid="{63A7B746-33E9-8D43-B006-CCF282979415}"/>
    </a:ext>
  </a:extLst>
</a:theme>
</file>

<file path=ppt/theme/theme2.xml><?xml version="1.0" encoding="utf-8"?>
<a:theme xmlns:a="http://schemas.openxmlformats.org/drawingml/2006/main" name="1_calque-16_9">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8AC4D6F8-4117-D14C-A1F3-F882DB9CC436}" vid="{63A7B746-33E9-8D43-B006-CCF282979415}"/>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3E824275A54C46948C4079E0FDEF45" ma:contentTypeVersion="1" ma:contentTypeDescription="Crée un document." ma:contentTypeScope="" ma:versionID="e9a11e09901a2cd6214d0fb9e842d40f">
  <xsd:schema xmlns:xsd="http://www.w3.org/2001/XMLSchema" xmlns:xs="http://www.w3.org/2001/XMLSchema" xmlns:p="http://schemas.microsoft.com/office/2006/metadata/properties" xmlns:ns1="http://schemas.microsoft.com/sharepoint/v3" targetNamespace="http://schemas.microsoft.com/office/2006/metadata/properties" ma:root="true" ma:fieldsID="132a28c79c43b64d99b1aea8d4faede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46698C-BD50-48C3-B211-D33BCAA48EBA}">
  <ds:schemaRefs>
    <ds:schemaRef ds:uri="http://schemas.microsoft.com/sharepoint/v3/contenttype/forms"/>
  </ds:schemaRefs>
</ds:datastoreItem>
</file>

<file path=customXml/itemProps2.xml><?xml version="1.0" encoding="utf-8"?>
<ds:datastoreItem xmlns:ds="http://schemas.openxmlformats.org/officeDocument/2006/customXml" ds:itemID="{E966746B-F5CE-459B-BCAA-6C2A6111FB4E}">
  <ds:schemaRefs>
    <ds:schemaRef ds:uri="http://purl.org/dc/term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purl.org/dc/dcmitype/"/>
    <ds:schemaRef ds:uri="http://schemas.openxmlformats.org/package/2006/metadata/core-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035D9A4F-CC73-43A5-A36E-0C6F07DDA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calque-16_9.potx</Template>
  <TotalTime>11080</TotalTime>
  <Words>6</Words>
  <Application>Microsoft Macintosh PowerPoint</Application>
  <PresentationFormat>Affichage à l'écran (16:9)</PresentationFormat>
  <Paragraphs>6</Paragraphs>
  <Slides>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5</vt:i4>
      </vt:variant>
    </vt:vector>
  </HeadingPairs>
  <TitlesOfParts>
    <vt:vector size="12" baseType="lpstr">
      <vt:lpstr>AppleSymbols</vt:lpstr>
      <vt:lpstr>Arial</vt:lpstr>
      <vt:lpstr>Calibri</vt:lpstr>
      <vt:lpstr>Times New Roman</vt:lpstr>
      <vt:lpstr>Wingdings</vt:lpstr>
      <vt:lpstr>calque-16_9</vt:lpstr>
      <vt:lpstr>1_calque-16_9</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Cliquez et modifiez le titre en Arial 20 gras</dc:title>
  <dc:creator>Utilisateur de Microsoft Office</dc:creator>
  <cp:lastModifiedBy>Microsoft Office User</cp:lastModifiedBy>
  <cp:revision>975</cp:revision>
  <cp:lastPrinted>2021-06-16T15:05:39Z</cp:lastPrinted>
  <dcterms:created xsi:type="dcterms:W3CDTF">2017-11-09T09:45:54Z</dcterms:created>
  <dcterms:modified xsi:type="dcterms:W3CDTF">2022-01-12T15:33:09Z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0x0101002A3E824275A54C46948C4079E0FDEF45</vt:lpwstr>
  </property>
</Properties>
</file>